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4"/>
    <p:sldMasterId id="2147483673" r:id="rId5"/>
    <p:sldMasterId id="2147483689" r:id="rId6"/>
  </p:sldMasterIdLst>
  <p:notesMasterIdLst>
    <p:notesMasterId r:id="rId40"/>
  </p:notesMasterIdLst>
  <p:handoutMasterIdLst>
    <p:handoutMasterId r:id="rId41"/>
  </p:handoutMasterIdLst>
  <p:sldIdLst>
    <p:sldId id="256" r:id="rId7"/>
    <p:sldId id="263" r:id="rId8"/>
    <p:sldId id="265" r:id="rId9"/>
    <p:sldId id="268" r:id="rId10"/>
    <p:sldId id="269" r:id="rId11"/>
    <p:sldId id="270" r:id="rId12"/>
    <p:sldId id="273" r:id="rId13"/>
    <p:sldId id="274" r:id="rId14"/>
    <p:sldId id="266" r:id="rId15"/>
    <p:sldId id="267" r:id="rId16"/>
    <p:sldId id="276" r:id="rId17"/>
    <p:sldId id="291" r:id="rId18"/>
    <p:sldId id="278" r:id="rId19"/>
    <p:sldId id="279" r:id="rId20"/>
    <p:sldId id="280" r:id="rId21"/>
    <p:sldId id="290" r:id="rId22"/>
    <p:sldId id="302" r:id="rId23"/>
    <p:sldId id="285" r:id="rId24"/>
    <p:sldId id="284" r:id="rId25"/>
    <p:sldId id="287" r:id="rId26"/>
    <p:sldId id="283" r:id="rId27"/>
    <p:sldId id="289" r:id="rId28"/>
    <p:sldId id="301" r:id="rId29"/>
    <p:sldId id="303" r:id="rId30"/>
    <p:sldId id="304" r:id="rId31"/>
    <p:sldId id="294" r:id="rId32"/>
    <p:sldId id="305" r:id="rId33"/>
    <p:sldId id="308" r:id="rId34"/>
    <p:sldId id="309" r:id="rId35"/>
    <p:sldId id="295" r:id="rId36"/>
    <p:sldId id="306" r:id="rId37"/>
    <p:sldId id="307" r:id="rId38"/>
    <p:sldId id="262"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elo Yuri Benesciutti" initials="MYB" lastIdx="1" clrIdx="0">
    <p:extLst>
      <p:ext uri="{19B8F6BF-5375-455C-9EA6-DF929625EA0E}">
        <p15:presenceInfo xmlns:p15="http://schemas.microsoft.com/office/powerpoint/2012/main" userId="S-1-5-21-3563728261-2876688674-1100267613-334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166"/>
    <a:srgbClr val="FFFFFF"/>
    <a:srgbClr val="2CA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919E1A-A9B0-F6D7-12BA-4204EB218816}" v="25" dt="2019-11-26T22:29:20.80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43" d="100"/>
          <a:sy n="43" d="100"/>
        </p:scale>
        <p:origin x="708" y="36"/>
      </p:cViewPr>
      <p:guideLst>
        <p:guide orient="horz" pos="4320"/>
        <p:guide pos="7680"/>
      </p:guideLst>
    </p:cSldViewPr>
  </p:slideViewPr>
  <p:notesTextViewPr>
    <p:cViewPr>
      <p:scale>
        <a:sx n="1" d="1"/>
        <a:sy n="1" d="1"/>
      </p:scale>
      <p:origin x="0" y="0"/>
    </p:cViewPr>
  </p:notesTextViewPr>
  <p:notesViewPr>
    <p:cSldViewPr snapToGrid="0" showGuides="1">
      <p:cViewPr varScale="1">
        <p:scale>
          <a:sx n="56" d="100"/>
          <a:sy n="56" d="100"/>
        </p:scale>
        <p:origin x="285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elo Yuri Benesciutti" userId="0dabd8f5-ea2c-4a68-98f5-04ecbccd5d57" providerId="ADAL" clId="{5A277DB7-0010-4D74-8BAD-85273F8A587C}"/>
    <pc:docChg chg="undo custSel addSld delSld modSld sldOrd modMainMaster">
      <pc:chgData name="Marcelo Yuri Benesciutti" userId="0dabd8f5-ea2c-4a68-98f5-04ecbccd5d57" providerId="ADAL" clId="{5A277DB7-0010-4D74-8BAD-85273F8A587C}" dt="2019-10-16T12:16:42.856" v="6637" actId="207"/>
      <pc:docMkLst>
        <pc:docMk/>
      </pc:docMkLst>
      <pc:sldChg chg="modSp">
        <pc:chgData name="Marcelo Yuri Benesciutti" userId="0dabd8f5-ea2c-4a68-98f5-04ecbccd5d57" providerId="ADAL" clId="{5A277DB7-0010-4D74-8BAD-85273F8A587C}" dt="2019-09-24T12:53:18.379" v="671" actId="20577"/>
        <pc:sldMkLst>
          <pc:docMk/>
          <pc:sldMk cId="0" sldId="256"/>
        </pc:sldMkLst>
        <pc:spChg chg="mod">
          <ac:chgData name="Marcelo Yuri Benesciutti" userId="0dabd8f5-ea2c-4a68-98f5-04ecbccd5d57" providerId="ADAL" clId="{5A277DB7-0010-4D74-8BAD-85273F8A587C}" dt="2019-09-24T12:53:18.379" v="671" actId="20577"/>
          <ac:spMkLst>
            <pc:docMk/>
            <pc:sldMk cId="0" sldId="256"/>
            <ac:spMk id="120" creationId="{00000000-0000-0000-0000-000000000000}"/>
          </ac:spMkLst>
        </pc:spChg>
        <pc:spChg chg="mod">
          <ac:chgData name="Marcelo Yuri Benesciutti" userId="0dabd8f5-ea2c-4a68-98f5-04ecbccd5d57" providerId="ADAL" clId="{5A277DB7-0010-4D74-8BAD-85273F8A587C}" dt="2019-09-24T12:13:54.246" v="112" actId="20577"/>
          <ac:spMkLst>
            <pc:docMk/>
            <pc:sldMk cId="0" sldId="256"/>
            <ac:spMk id="121" creationId="{00000000-0000-0000-0000-000000000000}"/>
          </ac:spMkLst>
        </pc:spChg>
        <pc:picChg chg="mod">
          <ac:chgData name="Marcelo Yuri Benesciutti" userId="0dabd8f5-ea2c-4a68-98f5-04ecbccd5d57" providerId="ADAL" clId="{5A277DB7-0010-4D74-8BAD-85273F8A587C}" dt="2019-09-24T12:15:33.051" v="118" actId="1076"/>
          <ac:picMkLst>
            <pc:docMk/>
            <pc:sldMk cId="0" sldId="256"/>
            <ac:picMk id="119" creationId="{00000000-0000-0000-0000-000000000000}"/>
          </ac:picMkLst>
        </pc:picChg>
      </pc:sldChg>
      <pc:sldChg chg="addSp delSp modSp">
        <pc:chgData name="Marcelo Yuri Benesciutti" userId="0dabd8f5-ea2c-4a68-98f5-04ecbccd5d57" providerId="ADAL" clId="{5A277DB7-0010-4D74-8BAD-85273F8A587C}" dt="2019-09-25T16:50:38.742" v="6559" actId="20577"/>
        <pc:sldMkLst>
          <pc:docMk/>
          <pc:sldMk cId="0" sldId="257"/>
        </pc:sldMkLst>
        <pc:spChg chg="mod">
          <ac:chgData name="Marcelo Yuri Benesciutti" userId="0dabd8f5-ea2c-4a68-98f5-04ecbccd5d57" providerId="ADAL" clId="{5A277DB7-0010-4D74-8BAD-85273F8A587C}" dt="2019-09-24T12:14:00.662" v="117" actId="20577"/>
          <ac:spMkLst>
            <pc:docMk/>
            <pc:sldMk cId="0" sldId="257"/>
            <ac:spMk id="126" creationId="{00000000-0000-0000-0000-000000000000}"/>
          </ac:spMkLst>
        </pc:spChg>
        <pc:spChg chg="mod">
          <ac:chgData name="Marcelo Yuri Benesciutti" userId="0dabd8f5-ea2c-4a68-98f5-04ecbccd5d57" providerId="ADAL" clId="{5A277DB7-0010-4D74-8BAD-85273F8A587C}" dt="2019-09-25T16:50:38.742" v="6559" actId="20577"/>
          <ac:spMkLst>
            <pc:docMk/>
            <pc:sldMk cId="0" sldId="257"/>
            <ac:spMk id="131" creationId="{00000000-0000-0000-0000-000000000000}"/>
          </ac:spMkLst>
        </pc:spChg>
        <pc:spChg chg="mod">
          <ac:chgData name="Marcelo Yuri Benesciutti" userId="0dabd8f5-ea2c-4a68-98f5-04ecbccd5d57" providerId="ADAL" clId="{5A277DB7-0010-4D74-8BAD-85273F8A587C}" dt="2019-09-24T11:58:02.158" v="85" actId="20577"/>
          <ac:spMkLst>
            <pc:docMk/>
            <pc:sldMk cId="0" sldId="257"/>
            <ac:spMk id="136" creationId="{00000000-0000-0000-0000-000000000000}"/>
          </ac:spMkLst>
        </pc:spChg>
        <pc:spChg chg="mod">
          <ac:chgData name="Marcelo Yuri Benesciutti" userId="0dabd8f5-ea2c-4a68-98f5-04ecbccd5d57" providerId="ADAL" clId="{5A277DB7-0010-4D74-8BAD-85273F8A587C}" dt="2019-09-24T11:58:12.232" v="94" actId="20577"/>
          <ac:spMkLst>
            <pc:docMk/>
            <pc:sldMk cId="0" sldId="257"/>
            <ac:spMk id="137" creationId="{00000000-0000-0000-0000-000000000000}"/>
          </ac:spMkLst>
        </pc:spChg>
        <pc:picChg chg="add del mod modCrop">
          <ac:chgData name="Marcelo Yuri Benesciutti" userId="0dabd8f5-ea2c-4a68-98f5-04ecbccd5d57" providerId="ADAL" clId="{5A277DB7-0010-4D74-8BAD-85273F8A587C}" dt="2019-09-25T16:45:12.650" v="6357" actId="478"/>
          <ac:picMkLst>
            <pc:docMk/>
            <pc:sldMk cId="0" sldId="257"/>
            <ac:picMk id="3" creationId="{3CDCF0D9-0633-4BBC-BB21-F39CF17EDAA1}"/>
          </ac:picMkLst>
        </pc:picChg>
        <pc:picChg chg="add mod modCrop">
          <ac:chgData name="Marcelo Yuri Benesciutti" userId="0dabd8f5-ea2c-4a68-98f5-04ecbccd5d57" providerId="ADAL" clId="{5A277DB7-0010-4D74-8BAD-85273F8A587C}" dt="2019-09-25T16:47:27.366" v="6389" actId="14100"/>
          <ac:picMkLst>
            <pc:docMk/>
            <pc:sldMk cId="0" sldId="257"/>
            <ac:picMk id="4" creationId="{28E573F0-51BD-40A8-B8EF-B56DB9927049}"/>
          </ac:picMkLst>
        </pc:picChg>
        <pc:picChg chg="del">
          <ac:chgData name="Marcelo Yuri Benesciutti" userId="0dabd8f5-ea2c-4a68-98f5-04ecbccd5d57" providerId="ADAL" clId="{5A277DB7-0010-4D74-8BAD-85273F8A587C}" dt="2019-09-24T11:56:42.111" v="57" actId="478"/>
          <ac:picMkLst>
            <pc:docMk/>
            <pc:sldMk cId="0" sldId="257"/>
            <ac:picMk id="129" creationId="{00000000-0000-0000-0000-000000000000}"/>
          </ac:picMkLst>
        </pc:picChg>
      </pc:sldChg>
      <pc:sldChg chg="modSp">
        <pc:chgData name="Marcelo Yuri Benesciutti" userId="0dabd8f5-ea2c-4a68-98f5-04ecbccd5d57" providerId="ADAL" clId="{5A277DB7-0010-4D74-8BAD-85273F8A587C}" dt="2019-09-24T12:13:44.765" v="105" actId="20577"/>
        <pc:sldMkLst>
          <pc:docMk/>
          <pc:sldMk cId="0" sldId="262"/>
        </pc:sldMkLst>
        <pc:spChg chg="mod">
          <ac:chgData name="Marcelo Yuri Benesciutti" userId="0dabd8f5-ea2c-4a68-98f5-04ecbccd5d57" providerId="ADAL" clId="{5A277DB7-0010-4D74-8BAD-85273F8A587C}" dt="2019-09-24T12:13:44.765" v="105" actId="20577"/>
          <ac:spMkLst>
            <pc:docMk/>
            <pc:sldMk cId="0" sldId="262"/>
            <ac:spMk id="164" creationId="{00000000-0000-0000-0000-000000000000}"/>
          </ac:spMkLst>
        </pc:spChg>
      </pc:sldChg>
      <pc:sldChg chg="addSp delSp modSp add modTransition modAnim">
        <pc:chgData name="Marcelo Yuri Benesciutti" userId="0dabd8f5-ea2c-4a68-98f5-04ecbccd5d57" providerId="ADAL" clId="{5A277DB7-0010-4D74-8BAD-85273F8A587C}" dt="2019-09-25T17:04:05.162" v="6562"/>
        <pc:sldMkLst>
          <pc:docMk/>
          <pc:sldMk cId="3206176826" sldId="263"/>
        </pc:sldMkLst>
        <pc:spChg chg="mod">
          <ac:chgData name="Marcelo Yuri Benesciutti" userId="0dabd8f5-ea2c-4a68-98f5-04ecbccd5d57" providerId="ADAL" clId="{5A277DB7-0010-4D74-8BAD-85273F8A587C}" dt="2019-09-24T12:31:10.535" v="375" actId="20577"/>
          <ac:spMkLst>
            <pc:docMk/>
            <pc:sldMk cId="3206176826" sldId="263"/>
            <ac:spMk id="160" creationId="{00000000-0000-0000-0000-000000000000}"/>
          </ac:spMkLst>
        </pc:spChg>
        <pc:spChg chg="mod">
          <ac:chgData name="Marcelo Yuri Benesciutti" userId="0dabd8f5-ea2c-4a68-98f5-04ecbccd5d57" providerId="ADAL" clId="{5A277DB7-0010-4D74-8BAD-85273F8A587C}" dt="2019-09-24T12:31:17.299" v="376" actId="20577"/>
          <ac:spMkLst>
            <pc:docMk/>
            <pc:sldMk cId="3206176826" sldId="263"/>
            <ac:spMk id="161" creationId="{00000000-0000-0000-0000-000000000000}"/>
          </ac:spMkLst>
        </pc:spChg>
        <pc:graphicFrameChg chg="add del mod">
          <ac:chgData name="Marcelo Yuri Benesciutti" userId="0dabd8f5-ea2c-4a68-98f5-04ecbccd5d57" providerId="ADAL" clId="{5A277DB7-0010-4D74-8BAD-85273F8A587C}" dt="2019-09-24T12:31:29.918" v="379" actId="478"/>
          <ac:graphicFrameMkLst>
            <pc:docMk/>
            <pc:sldMk cId="3206176826" sldId="263"/>
            <ac:graphicFrameMk id="2" creationId="{282CB4A6-2C9B-4F71-AD17-1A593EE7AF92}"/>
          </ac:graphicFrameMkLst>
        </pc:graphicFrameChg>
        <pc:picChg chg="add mod">
          <ac:chgData name="Marcelo Yuri Benesciutti" userId="0dabd8f5-ea2c-4a68-98f5-04ecbccd5d57" providerId="ADAL" clId="{5A277DB7-0010-4D74-8BAD-85273F8A587C}" dt="2019-09-24T12:31:58.401" v="387" actId="1076"/>
          <ac:picMkLst>
            <pc:docMk/>
            <pc:sldMk cId="3206176826" sldId="263"/>
            <ac:picMk id="4" creationId="{3D2E268A-C29B-4186-8406-2D123E512207}"/>
          </ac:picMkLst>
        </pc:picChg>
      </pc:sldChg>
      <pc:sldChg chg="modSp add modTransition">
        <pc:chgData name="Marcelo Yuri Benesciutti" userId="0dabd8f5-ea2c-4a68-98f5-04ecbccd5d57" providerId="ADAL" clId="{5A277DB7-0010-4D74-8BAD-85273F8A587C}" dt="2019-09-25T19:11:06.705" v="6615" actId="313"/>
        <pc:sldMkLst>
          <pc:docMk/>
          <pc:sldMk cId="3052210025" sldId="265"/>
        </pc:sldMkLst>
        <pc:spChg chg="mod">
          <ac:chgData name="Marcelo Yuri Benesciutti" userId="0dabd8f5-ea2c-4a68-98f5-04ecbccd5d57" providerId="ADAL" clId="{5A277DB7-0010-4D74-8BAD-85273F8A587C}" dt="2019-09-24T12:32:52.371" v="401" actId="20577"/>
          <ac:spMkLst>
            <pc:docMk/>
            <pc:sldMk cId="3052210025" sldId="265"/>
            <ac:spMk id="160" creationId="{00000000-0000-0000-0000-000000000000}"/>
          </ac:spMkLst>
        </pc:spChg>
        <pc:spChg chg="mod">
          <ac:chgData name="Marcelo Yuri Benesciutti" userId="0dabd8f5-ea2c-4a68-98f5-04ecbccd5d57" providerId="ADAL" clId="{5A277DB7-0010-4D74-8BAD-85273F8A587C}" dt="2019-09-25T19:11:06.705" v="6615" actId="313"/>
          <ac:spMkLst>
            <pc:docMk/>
            <pc:sldMk cId="3052210025" sldId="265"/>
            <ac:spMk id="161" creationId="{00000000-0000-0000-0000-000000000000}"/>
          </ac:spMkLst>
        </pc:spChg>
      </pc:sldChg>
      <pc:sldChg chg="modSp add modTransition">
        <pc:chgData name="Marcelo Yuri Benesciutti" userId="0dabd8f5-ea2c-4a68-98f5-04ecbccd5d57" providerId="ADAL" clId="{5A277DB7-0010-4D74-8BAD-85273F8A587C}" dt="2019-09-25T19:11:20.015" v="6623" actId="313"/>
        <pc:sldMkLst>
          <pc:docMk/>
          <pc:sldMk cId="2545910169" sldId="266"/>
        </pc:sldMkLst>
        <pc:spChg chg="mod">
          <ac:chgData name="Marcelo Yuri Benesciutti" userId="0dabd8f5-ea2c-4a68-98f5-04ecbccd5d57" providerId="ADAL" clId="{5A277DB7-0010-4D74-8BAD-85273F8A587C}" dt="2019-09-24T12:41:54.287" v="430" actId="20577"/>
          <ac:spMkLst>
            <pc:docMk/>
            <pc:sldMk cId="2545910169" sldId="266"/>
            <ac:spMk id="160" creationId="{00000000-0000-0000-0000-000000000000}"/>
          </ac:spMkLst>
        </pc:spChg>
        <pc:spChg chg="mod">
          <ac:chgData name="Marcelo Yuri Benesciutti" userId="0dabd8f5-ea2c-4a68-98f5-04ecbccd5d57" providerId="ADAL" clId="{5A277DB7-0010-4D74-8BAD-85273F8A587C}" dt="2019-09-25T19:11:20.015" v="6623" actId="313"/>
          <ac:spMkLst>
            <pc:docMk/>
            <pc:sldMk cId="2545910169" sldId="266"/>
            <ac:spMk id="161" creationId="{00000000-0000-0000-0000-000000000000}"/>
          </ac:spMkLst>
        </pc:spChg>
        <pc:picChg chg="mod">
          <ac:chgData name="Marcelo Yuri Benesciutti" userId="0dabd8f5-ea2c-4a68-98f5-04ecbccd5d57" providerId="ADAL" clId="{5A277DB7-0010-4D74-8BAD-85273F8A587C}" dt="2019-09-24T12:41:46.999" v="414" actId="1076"/>
          <ac:picMkLst>
            <pc:docMk/>
            <pc:sldMk cId="2545910169" sldId="266"/>
            <ac:picMk id="157" creationId="{00000000-0000-0000-0000-000000000000}"/>
          </ac:picMkLst>
        </pc:picChg>
      </pc:sldChg>
      <pc:sldChg chg="addSp modSp add modTransition">
        <pc:chgData name="Marcelo Yuri Benesciutti" userId="0dabd8f5-ea2c-4a68-98f5-04ecbccd5d57" providerId="ADAL" clId="{5A277DB7-0010-4D74-8BAD-85273F8A587C}" dt="2019-10-16T12:16:42.856" v="6637" actId="207"/>
        <pc:sldMkLst>
          <pc:docMk/>
          <pc:sldMk cId="2560687687" sldId="267"/>
        </pc:sldMkLst>
        <pc:spChg chg="add mod">
          <ac:chgData name="Marcelo Yuri Benesciutti" userId="0dabd8f5-ea2c-4a68-98f5-04ecbccd5d57" providerId="ADAL" clId="{5A277DB7-0010-4D74-8BAD-85273F8A587C}" dt="2019-10-16T12:16:42.856" v="6637" actId="207"/>
          <ac:spMkLst>
            <pc:docMk/>
            <pc:sldMk cId="2560687687" sldId="267"/>
            <ac:spMk id="2" creationId="{4E8C11A2-92DB-482A-8C02-9221CEFD4ED1}"/>
          </ac:spMkLst>
        </pc:spChg>
        <pc:spChg chg="mod">
          <ac:chgData name="Marcelo Yuri Benesciutti" userId="0dabd8f5-ea2c-4a68-98f5-04ecbccd5d57" providerId="ADAL" clId="{5A277DB7-0010-4D74-8BAD-85273F8A587C}" dt="2019-09-24T12:46:56.924" v="531" actId="20577"/>
          <ac:spMkLst>
            <pc:docMk/>
            <pc:sldMk cId="2560687687" sldId="267"/>
            <ac:spMk id="160" creationId="{00000000-0000-0000-0000-000000000000}"/>
          </ac:spMkLst>
        </pc:spChg>
        <pc:spChg chg="mod">
          <ac:chgData name="Marcelo Yuri Benesciutti" userId="0dabd8f5-ea2c-4a68-98f5-04ecbccd5d57" providerId="ADAL" clId="{5A277DB7-0010-4D74-8BAD-85273F8A587C}" dt="2019-09-25T19:11:31.064" v="6627" actId="313"/>
          <ac:spMkLst>
            <pc:docMk/>
            <pc:sldMk cId="2560687687" sldId="267"/>
            <ac:spMk id="161" creationId="{00000000-0000-0000-0000-000000000000}"/>
          </ac:spMkLst>
        </pc:spChg>
      </pc:sldChg>
      <pc:sldChg chg="addSp delSp modSp add modTransition">
        <pc:chgData name="Marcelo Yuri Benesciutti" userId="0dabd8f5-ea2c-4a68-98f5-04ecbccd5d57" providerId="ADAL" clId="{5A277DB7-0010-4D74-8BAD-85273F8A587C}" dt="2019-09-25T17:04:05.162" v="6562"/>
        <pc:sldMkLst>
          <pc:docMk/>
          <pc:sldMk cId="620273945" sldId="268"/>
        </pc:sldMkLst>
        <pc:spChg chg="mod">
          <ac:chgData name="Marcelo Yuri Benesciutti" userId="0dabd8f5-ea2c-4a68-98f5-04ecbccd5d57" providerId="ADAL" clId="{5A277DB7-0010-4D74-8BAD-85273F8A587C}" dt="2019-09-24T12:58:30.073" v="717" actId="20577"/>
          <ac:spMkLst>
            <pc:docMk/>
            <pc:sldMk cId="620273945" sldId="268"/>
            <ac:spMk id="160" creationId="{00000000-0000-0000-0000-000000000000}"/>
          </ac:spMkLst>
        </pc:spChg>
        <pc:spChg chg="mod">
          <ac:chgData name="Marcelo Yuri Benesciutti" userId="0dabd8f5-ea2c-4a68-98f5-04ecbccd5d57" providerId="ADAL" clId="{5A277DB7-0010-4D74-8BAD-85273F8A587C}" dt="2019-09-24T12:59:14.117" v="718" actId="20577"/>
          <ac:spMkLst>
            <pc:docMk/>
            <pc:sldMk cId="620273945" sldId="268"/>
            <ac:spMk id="161" creationId="{00000000-0000-0000-0000-000000000000}"/>
          </ac:spMkLst>
        </pc:spChg>
        <pc:picChg chg="add del mod">
          <ac:chgData name="Marcelo Yuri Benesciutti" userId="0dabd8f5-ea2c-4a68-98f5-04ecbccd5d57" providerId="ADAL" clId="{5A277DB7-0010-4D74-8BAD-85273F8A587C}" dt="2019-09-24T12:59:18.039" v="720"/>
          <ac:picMkLst>
            <pc:docMk/>
            <pc:sldMk cId="620273945" sldId="268"/>
            <ac:picMk id="3" creationId="{7D0ED284-474B-493E-A315-0D410907EA0A}"/>
          </ac:picMkLst>
        </pc:picChg>
        <pc:picChg chg="add del mod">
          <ac:chgData name="Marcelo Yuri Benesciutti" userId="0dabd8f5-ea2c-4a68-98f5-04ecbccd5d57" providerId="ADAL" clId="{5A277DB7-0010-4D74-8BAD-85273F8A587C}" dt="2019-09-24T13:00:58.279" v="726" actId="478"/>
          <ac:picMkLst>
            <pc:docMk/>
            <pc:sldMk cId="620273945" sldId="268"/>
            <ac:picMk id="5" creationId="{75C8A615-F269-499A-83B3-8ECEDC8C67E2}"/>
          </ac:picMkLst>
        </pc:picChg>
        <pc:picChg chg="add mod">
          <ac:chgData name="Marcelo Yuri Benesciutti" userId="0dabd8f5-ea2c-4a68-98f5-04ecbccd5d57" providerId="ADAL" clId="{5A277DB7-0010-4D74-8BAD-85273F8A587C}" dt="2019-09-24T13:03:02.060" v="733" actId="1076"/>
          <ac:picMkLst>
            <pc:docMk/>
            <pc:sldMk cId="620273945" sldId="268"/>
            <ac:picMk id="7" creationId="{E80344C2-B3A8-4F57-9137-E05AD1132BE6}"/>
          </ac:picMkLst>
        </pc:picChg>
      </pc:sldChg>
      <pc:sldChg chg="modSp add modTransition">
        <pc:chgData name="Marcelo Yuri Benesciutti" userId="0dabd8f5-ea2c-4a68-98f5-04ecbccd5d57" providerId="ADAL" clId="{5A277DB7-0010-4D74-8BAD-85273F8A587C}" dt="2019-09-25T19:11:12.691" v="6619" actId="313"/>
        <pc:sldMkLst>
          <pc:docMk/>
          <pc:sldMk cId="3724483344" sldId="269"/>
        </pc:sldMkLst>
        <pc:spChg chg="mod">
          <ac:chgData name="Marcelo Yuri Benesciutti" userId="0dabd8f5-ea2c-4a68-98f5-04ecbccd5d57" providerId="ADAL" clId="{5A277DB7-0010-4D74-8BAD-85273F8A587C}" dt="2019-09-24T13:08:08.607" v="775" actId="20577"/>
          <ac:spMkLst>
            <pc:docMk/>
            <pc:sldMk cId="3724483344" sldId="269"/>
            <ac:spMk id="160" creationId="{00000000-0000-0000-0000-000000000000}"/>
          </ac:spMkLst>
        </pc:spChg>
        <pc:spChg chg="mod">
          <ac:chgData name="Marcelo Yuri Benesciutti" userId="0dabd8f5-ea2c-4a68-98f5-04ecbccd5d57" providerId="ADAL" clId="{5A277DB7-0010-4D74-8BAD-85273F8A587C}" dt="2019-09-25T19:11:12.691" v="6619" actId="313"/>
          <ac:spMkLst>
            <pc:docMk/>
            <pc:sldMk cId="3724483344" sldId="269"/>
            <ac:spMk id="161" creationId="{00000000-0000-0000-0000-000000000000}"/>
          </ac:spMkLst>
        </pc:spChg>
      </pc:sldChg>
      <pc:sldChg chg="addSp delSp modSp add del modTransition">
        <pc:chgData name="Marcelo Yuri Benesciutti" userId="0dabd8f5-ea2c-4a68-98f5-04ecbccd5d57" providerId="ADAL" clId="{5A277DB7-0010-4D74-8BAD-85273F8A587C}" dt="2019-09-25T17:04:05.162" v="6562"/>
        <pc:sldMkLst>
          <pc:docMk/>
          <pc:sldMk cId="3670120711" sldId="270"/>
        </pc:sldMkLst>
        <pc:spChg chg="mod">
          <ac:chgData name="Marcelo Yuri Benesciutti" userId="0dabd8f5-ea2c-4a68-98f5-04ecbccd5d57" providerId="ADAL" clId="{5A277DB7-0010-4D74-8BAD-85273F8A587C}" dt="2019-09-24T13:13:58.967" v="823" actId="20577"/>
          <ac:spMkLst>
            <pc:docMk/>
            <pc:sldMk cId="3670120711" sldId="270"/>
            <ac:spMk id="160" creationId="{00000000-0000-0000-0000-000000000000}"/>
          </ac:spMkLst>
        </pc:spChg>
        <pc:spChg chg="del mod">
          <ac:chgData name="Marcelo Yuri Benesciutti" userId="0dabd8f5-ea2c-4a68-98f5-04ecbccd5d57" providerId="ADAL" clId="{5A277DB7-0010-4D74-8BAD-85273F8A587C}" dt="2019-09-24T13:15:27.155" v="834" actId="478"/>
          <ac:spMkLst>
            <pc:docMk/>
            <pc:sldMk cId="3670120711" sldId="270"/>
            <ac:spMk id="161" creationId="{00000000-0000-0000-0000-000000000000}"/>
          </ac:spMkLst>
        </pc:spChg>
        <pc:picChg chg="add del mod">
          <ac:chgData name="Marcelo Yuri Benesciutti" userId="0dabd8f5-ea2c-4a68-98f5-04ecbccd5d57" providerId="ADAL" clId="{5A277DB7-0010-4D74-8BAD-85273F8A587C}" dt="2019-09-24T13:17:05.795" v="860" actId="478"/>
          <ac:picMkLst>
            <pc:docMk/>
            <pc:sldMk cId="3670120711" sldId="270"/>
            <ac:picMk id="3" creationId="{B1DA0C01-8D46-4632-9201-E9C939C83490}"/>
          </ac:picMkLst>
        </pc:picChg>
        <pc:picChg chg="add del mod">
          <ac:chgData name="Marcelo Yuri Benesciutti" userId="0dabd8f5-ea2c-4a68-98f5-04ecbccd5d57" providerId="ADAL" clId="{5A277DB7-0010-4D74-8BAD-85273F8A587C}" dt="2019-09-24T13:17:05.396" v="859"/>
          <ac:picMkLst>
            <pc:docMk/>
            <pc:sldMk cId="3670120711" sldId="270"/>
            <ac:picMk id="5" creationId="{FEC633D7-E92E-4255-B6BE-4E7080173201}"/>
          </ac:picMkLst>
        </pc:picChg>
      </pc:sldChg>
      <pc:sldChg chg="modSp add modTransition">
        <pc:chgData name="Marcelo Yuri Benesciutti" userId="0dabd8f5-ea2c-4a68-98f5-04ecbccd5d57" providerId="ADAL" clId="{5A277DB7-0010-4D74-8BAD-85273F8A587C}" dt="2019-09-25T17:04:05.162" v="6562"/>
        <pc:sldMkLst>
          <pc:docMk/>
          <pc:sldMk cId="625960042" sldId="273"/>
        </pc:sldMkLst>
        <pc:spChg chg="mod">
          <ac:chgData name="Marcelo Yuri Benesciutti" userId="0dabd8f5-ea2c-4a68-98f5-04ecbccd5d57" providerId="ADAL" clId="{5A277DB7-0010-4D74-8BAD-85273F8A587C}" dt="2019-09-24T16:52:20.356" v="2942" actId="20577"/>
          <ac:spMkLst>
            <pc:docMk/>
            <pc:sldMk cId="625960042" sldId="273"/>
            <ac:spMk id="160" creationId="{00000000-0000-0000-0000-000000000000}"/>
          </ac:spMkLst>
        </pc:spChg>
        <pc:spChg chg="mod">
          <ac:chgData name="Marcelo Yuri Benesciutti" userId="0dabd8f5-ea2c-4a68-98f5-04ecbccd5d57" providerId="ADAL" clId="{5A277DB7-0010-4D74-8BAD-85273F8A587C}" dt="2019-09-24T13:56:19.176" v="1230" actId="20577"/>
          <ac:spMkLst>
            <pc:docMk/>
            <pc:sldMk cId="625960042" sldId="273"/>
            <ac:spMk id="161" creationId="{00000000-0000-0000-0000-000000000000}"/>
          </ac:spMkLst>
        </pc:spChg>
        <pc:picChg chg="mod">
          <ac:chgData name="Marcelo Yuri Benesciutti" userId="0dabd8f5-ea2c-4a68-98f5-04ecbccd5d57" providerId="ADAL" clId="{5A277DB7-0010-4D74-8BAD-85273F8A587C}" dt="2019-09-24T13:35:48.688" v="965" actId="1036"/>
          <ac:picMkLst>
            <pc:docMk/>
            <pc:sldMk cId="625960042" sldId="273"/>
            <ac:picMk id="157" creationId="{00000000-0000-0000-0000-000000000000}"/>
          </ac:picMkLst>
        </pc:picChg>
      </pc:sldChg>
      <pc:sldChg chg="delSp modSp add modTransition modAnim">
        <pc:chgData name="Marcelo Yuri Benesciutti" userId="0dabd8f5-ea2c-4a68-98f5-04ecbccd5d57" providerId="ADAL" clId="{5A277DB7-0010-4D74-8BAD-85273F8A587C}" dt="2019-09-25T17:04:05.162" v="6562"/>
        <pc:sldMkLst>
          <pc:docMk/>
          <pc:sldMk cId="2668854203" sldId="274"/>
        </pc:sldMkLst>
        <pc:spChg chg="del">
          <ac:chgData name="Marcelo Yuri Benesciutti" userId="0dabd8f5-ea2c-4a68-98f5-04ecbccd5d57" providerId="ADAL" clId="{5A277DB7-0010-4D74-8BAD-85273F8A587C}" dt="2019-09-24T14:07:14.984" v="1244" actId="478"/>
          <ac:spMkLst>
            <pc:docMk/>
            <pc:sldMk cId="2668854203" sldId="274"/>
            <ac:spMk id="2" creationId="{4E8C11A2-92DB-482A-8C02-9221CEFD4ED1}"/>
          </ac:spMkLst>
        </pc:spChg>
        <pc:spChg chg="mod">
          <ac:chgData name="Marcelo Yuri Benesciutti" userId="0dabd8f5-ea2c-4a68-98f5-04ecbccd5d57" providerId="ADAL" clId="{5A277DB7-0010-4D74-8BAD-85273F8A587C}" dt="2019-09-24T14:07:30.309" v="1253" actId="20577"/>
          <ac:spMkLst>
            <pc:docMk/>
            <pc:sldMk cId="2668854203" sldId="274"/>
            <ac:spMk id="160" creationId="{00000000-0000-0000-0000-000000000000}"/>
          </ac:spMkLst>
        </pc:spChg>
        <pc:spChg chg="mod">
          <ac:chgData name="Marcelo Yuri Benesciutti" userId="0dabd8f5-ea2c-4a68-98f5-04ecbccd5d57" providerId="ADAL" clId="{5A277DB7-0010-4D74-8BAD-85273F8A587C}" dt="2019-09-24T14:20:17.650" v="1455" actId="20577"/>
          <ac:spMkLst>
            <pc:docMk/>
            <pc:sldMk cId="2668854203" sldId="274"/>
            <ac:spMk id="161" creationId="{00000000-0000-0000-0000-000000000000}"/>
          </ac:spMkLst>
        </pc:spChg>
      </pc:sldChg>
      <pc:sldChg chg="delSp modSp add ord modTransition modAnim addCm modCm">
        <pc:chgData name="Marcelo Yuri Benesciutti" userId="0dabd8f5-ea2c-4a68-98f5-04ecbccd5d57" providerId="ADAL" clId="{5A277DB7-0010-4D74-8BAD-85273F8A587C}" dt="2019-09-25T17:04:05.162" v="6562"/>
        <pc:sldMkLst>
          <pc:docMk/>
          <pc:sldMk cId="815028629" sldId="276"/>
        </pc:sldMkLst>
        <pc:spChg chg="del mod">
          <ac:chgData name="Marcelo Yuri Benesciutti" userId="0dabd8f5-ea2c-4a68-98f5-04ecbccd5d57" providerId="ADAL" clId="{5A277DB7-0010-4D74-8BAD-85273F8A587C}" dt="2019-09-24T14:29:20.382" v="1710" actId="478"/>
          <ac:spMkLst>
            <pc:docMk/>
            <pc:sldMk cId="815028629" sldId="276"/>
            <ac:spMk id="160" creationId="{00000000-0000-0000-0000-000000000000}"/>
          </ac:spMkLst>
        </pc:spChg>
        <pc:spChg chg="mod">
          <ac:chgData name="Marcelo Yuri Benesciutti" userId="0dabd8f5-ea2c-4a68-98f5-04ecbccd5d57" providerId="ADAL" clId="{5A277DB7-0010-4D74-8BAD-85273F8A587C}" dt="2019-09-24T14:29:34.313" v="1713" actId="1076"/>
          <ac:spMkLst>
            <pc:docMk/>
            <pc:sldMk cId="815028629" sldId="276"/>
            <ac:spMk id="161" creationId="{00000000-0000-0000-0000-000000000000}"/>
          </ac:spMkLst>
        </pc:spChg>
      </pc:sldChg>
      <pc:sldChg chg="addSp modSp add del modTransition modAnim">
        <pc:chgData name="Marcelo Yuri Benesciutti" userId="0dabd8f5-ea2c-4a68-98f5-04ecbccd5d57" providerId="ADAL" clId="{5A277DB7-0010-4D74-8BAD-85273F8A587C}" dt="2019-09-25T17:04:05.162" v="6562"/>
        <pc:sldMkLst>
          <pc:docMk/>
          <pc:sldMk cId="2029445707" sldId="278"/>
        </pc:sldMkLst>
        <pc:spChg chg="add mod">
          <ac:chgData name="Marcelo Yuri Benesciutti" userId="0dabd8f5-ea2c-4a68-98f5-04ecbccd5d57" providerId="ADAL" clId="{5A277DB7-0010-4D74-8BAD-85273F8A587C}" dt="2019-09-24T14:38:39.459" v="2078" actId="20577"/>
          <ac:spMkLst>
            <pc:docMk/>
            <pc:sldMk cId="2029445707" sldId="278"/>
            <ac:spMk id="7" creationId="{030E2538-A004-4164-A629-338FBBA7506B}"/>
          </ac:spMkLst>
        </pc:spChg>
        <pc:spChg chg="add mod">
          <ac:chgData name="Marcelo Yuri Benesciutti" userId="0dabd8f5-ea2c-4a68-98f5-04ecbccd5d57" providerId="ADAL" clId="{5A277DB7-0010-4D74-8BAD-85273F8A587C}" dt="2019-09-24T14:38:54.462" v="2131" actId="20577"/>
          <ac:spMkLst>
            <pc:docMk/>
            <pc:sldMk cId="2029445707" sldId="278"/>
            <ac:spMk id="8" creationId="{96C27972-2092-496A-9C81-19F7D99406A1}"/>
          </ac:spMkLst>
        </pc:spChg>
        <pc:spChg chg="mod">
          <ac:chgData name="Marcelo Yuri Benesciutti" userId="0dabd8f5-ea2c-4a68-98f5-04ecbccd5d57" providerId="ADAL" clId="{5A277DB7-0010-4D74-8BAD-85273F8A587C}" dt="2019-09-24T19:36:03.664" v="3017" actId="20577"/>
          <ac:spMkLst>
            <pc:docMk/>
            <pc:sldMk cId="2029445707" sldId="278"/>
            <ac:spMk id="160" creationId="{00000000-0000-0000-0000-000000000000}"/>
          </ac:spMkLst>
        </pc:spChg>
        <pc:spChg chg="mod">
          <ac:chgData name="Marcelo Yuri Benesciutti" userId="0dabd8f5-ea2c-4a68-98f5-04ecbccd5d57" providerId="ADAL" clId="{5A277DB7-0010-4D74-8BAD-85273F8A587C}" dt="2019-09-24T14:38:32.105" v="2073" actId="1076"/>
          <ac:spMkLst>
            <pc:docMk/>
            <pc:sldMk cId="2029445707" sldId="278"/>
            <ac:spMk id="161" creationId="{00000000-0000-0000-0000-000000000000}"/>
          </ac:spMkLst>
        </pc:spChg>
      </pc:sldChg>
      <pc:sldChg chg="modSp add modTransition modAnim">
        <pc:chgData name="Marcelo Yuri Benesciutti" userId="0dabd8f5-ea2c-4a68-98f5-04ecbccd5d57" providerId="ADAL" clId="{5A277DB7-0010-4D74-8BAD-85273F8A587C}" dt="2019-09-25T19:08:10.097" v="6605" actId="113"/>
        <pc:sldMkLst>
          <pc:docMk/>
          <pc:sldMk cId="2829408981" sldId="279"/>
        </pc:sldMkLst>
        <pc:spChg chg="mod">
          <ac:chgData name="Marcelo Yuri Benesciutti" userId="0dabd8f5-ea2c-4a68-98f5-04ecbccd5d57" providerId="ADAL" clId="{5A277DB7-0010-4D74-8BAD-85273F8A587C}" dt="2019-09-24T14:39:21.150" v="2149" actId="20577"/>
          <ac:spMkLst>
            <pc:docMk/>
            <pc:sldMk cId="2829408981" sldId="279"/>
            <ac:spMk id="160" creationId="{00000000-0000-0000-0000-000000000000}"/>
          </ac:spMkLst>
        </pc:spChg>
        <pc:spChg chg="mod">
          <ac:chgData name="Marcelo Yuri Benesciutti" userId="0dabd8f5-ea2c-4a68-98f5-04ecbccd5d57" providerId="ADAL" clId="{5A277DB7-0010-4D74-8BAD-85273F8A587C}" dt="2019-09-25T19:08:10.097" v="6605" actId="113"/>
          <ac:spMkLst>
            <pc:docMk/>
            <pc:sldMk cId="2829408981" sldId="279"/>
            <ac:spMk id="161" creationId="{00000000-0000-0000-0000-000000000000}"/>
          </ac:spMkLst>
        </pc:spChg>
      </pc:sldChg>
      <pc:sldChg chg="modSp add modTransition modAnim">
        <pc:chgData name="Marcelo Yuri Benesciutti" userId="0dabd8f5-ea2c-4a68-98f5-04ecbccd5d57" providerId="ADAL" clId="{5A277DB7-0010-4D74-8BAD-85273F8A587C}" dt="2019-09-25T17:04:05.162" v="6562"/>
        <pc:sldMkLst>
          <pc:docMk/>
          <pc:sldMk cId="1630816770" sldId="280"/>
        </pc:sldMkLst>
        <pc:spChg chg="mod">
          <ac:chgData name="Marcelo Yuri Benesciutti" userId="0dabd8f5-ea2c-4a68-98f5-04ecbccd5d57" providerId="ADAL" clId="{5A277DB7-0010-4D74-8BAD-85273F8A587C}" dt="2019-09-24T17:17:56.390" v="2976" actId="20577"/>
          <ac:spMkLst>
            <pc:docMk/>
            <pc:sldMk cId="1630816770" sldId="280"/>
            <ac:spMk id="160" creationId="{00000000-0000-0000-0000-000000000000}"/>
          </ac:spMkLst>
        </pc:spChg>
        <pc:spChg chg="mod">
          <ac:chgData name="Marcelo Yuri Benesciutti" userId="0dabd8f5-ea2c-4a68-98f5-04ecbccd5d57" providerId="ADAL" clId="{5A277DB7-0010-4D74-8BAD-85273F8A587C}" dt="2019-09-25T12:20:27.654" v="5557" actId="113"/>
          <ac:spMkLst>
            <pc:docMk/>
            <pc:sldMk cId="1630816770" sldId="280"/>
            <ac:spMk id="161" creationId="{00000000-0000-0000-0000-000000000000}"/>
          </ac:spMkLst>
        </pc:spChg>
      </pc:sldChg>
      <pc:sldChg chg="modSp add modTransition modAnim">
        <pc:chgData name="Marcelo Yuri Benesciutti" userId="0dabd8f5-ea2c-4a68-98f5-04ecbccd5d57" providerId="ADAL" clId="{5A277DB7-0010-4D74-8BAD-85273F8A587C}" dt="2019-09-25T19:07:43.987" v="6592"/>
        <pc:sldMkLst>
          <pc:docMk/>
          <pc:sldMk cId="2291447928" sldId="283"/>
        </pc:sldMkLst>
        <pc:spChg chg="mod">
          <ac:chgData name="Marcelo Yuri Benesciutti" userId="0dabd8f5-ea2c-4a68-98f5-04ecbccd5d57" providerId="ADAL" clId="{5A277DB7-0010-4D74-8BAD-85273F8A587C}" dt="2019-09-25T19:07:43.987" v="6592"/>
          <ac:spMkLst>
            <pc:docMk/>
            <pc:sldMk cId="2291447928" sldId="283"/>
            <ac:spMk id="160" creationId="{00000000-0000-0000-0000-000000000000}"/>
          </ac:spMkLst>
        </pc:spChg>
        <pc:spChg chg="mod">
          <ac:chgData name="Marcelo Yuri Benesciutti" userId="0dabd8f5-ea2c-4a68-98f5-04ecbccd5d57" providerId="ADAL" clId="{5A277DB7-0010-4D74-8BAD-85273F8A587C}" dt="2019-09-24T17:17:09.379" v="2947" actId="113"/>
          <ac:spMkLst>
            <pc:docMk/>
            <pc:sldMk cId="2291447928" sldId="283"/>
            <ac:spMk id="161" creationId="{00000000-0000-0000-0000-000000000000}"/>
          </ac:spMkLst>
        </pc:spChg>
      </pc:sldChg>
      <pc:sldChg chg="addSp delSp modSp add modTransition">
        <pc:chgData name="Marcelo Yuri Benesciutti" userId="0dabd8f5-ea2c-4a68-98f5-04ecbccd5d57" providerId="ADAL" clId="{5A277DB7-0010-4D74-8BAD-85273F8A587C}" dt="2019-09-25T19:06:58.219" v="6579" actId="20577"/>
        <pc:sldMkLst>
          <pc:docMk/>
          <pc:sldMk cId="217025639" sldId="284"/>
        </pc:sldMkLst>
        <pc:spChg chg="mod">
          <ac:chgData name="Marcelo Yuri Benesciutti" userId="0dabd8f5-ea2c-4a68-98f5-04ecbccd5d57" providerId="ADAL" clId="{5A277DB7-0010-4D74-8BAD-85273F8A587C}" dt="2019-09-25T19:06:58.219" v="6579" actId="20577"/>
          <ac:spMkLst>
            <pc:docMk/>
            <pc:sldMk cId="217025639" sldId="284"/>
            <ac:spMk id="160" creationId="{00000000-0000-0000-0000-000000000000}"/>
          </ac:spMkLst>
        </pc:spChg>
        <pc:spChg chg="mod">
          <ac:chgData name="Marcelo Yuri Benesciutti" userId="0dabd8f5-ea2c-4a68-98f5-04ecbccd5d57" providerId="ADAL" clId="{5A277DB7-0010-4D74-8BAD-85273F8A587C}" dt="2019-09-24T17:17:16.211" v="2950" actId="113"/>
          <ac:spMkLst>
            <pc:docMk/>
            <pc:sldMk cId="217025639" sldId="284"/>
            <ac:spMk id="161" creationId="{00000000-0000-0000-0000-000000000000}"/>
          </ac:spMkLst>
        </pc:spChg>
        <pc:picChg chg="add del mod">
          <ac:chgData name="Marcelo Yuri Benesciutti" userId="0dabd8f5-ea2c-4a68-98f5-04ecbccd5d57" providerId="ADAL" clId="{5A277DB7-0010-4D74-8BAD-85273F8A587C}" dt="2019-09-24T14:45:29.714" v="2386"/>
          <ac:picMkLst>
            <pc:docMk/>
            <pc:sldMk cId="217025639" sldId="284"/>
            <ac:picMk id="3" creationId="{FAD254C1-522A-47F8-BA5A-C256C0FCD88E}"/>
          </ac:picMkLst>
        </pc:picChg>
      </pc:sldChg>
      <pc:sldChg chg="delSp modSp add modTransition">
        <pc:chgData name="Marcelo Yuri Benesciutti" userId="0dabd8f5-ea2c-4a68-98f5-04ecbccd5d57" providerId="ADAL" clId="{5A277DB7-0010-4D74-8BAD-85273F8A587C}" dt="2019-09-25T17:04:05.162" v="6562"/>
        <pc:sldMkLst>
          <pc:docMk/>
          <pc:sldMk cId="4245472095" sldId="285"/>
        </pc:sldMkLst>
        <pc:spChg chg="mod">
          <ac:chgData name="Marcelo Yuri Benesciutti" userId="0dabd8f5-ea2c-4a68-98f5-04ecbccd5d57" providerId="ADAL" clId="{5A277DB7-0010-4D74-8BAD-85273F8A587C}" dt="2019-09-25T12:22:23.196" v="5565" actId="20577"/>
          <ac:spMkLst>
            <pc:docMk/>
            <pc:sldMk cId="4245472095" sldId="285"/>
            <ac:spMk id="160" creationId="{00000000-0000-0000-0000-000000000000}"/>
          </ac:spMkLst>
        </pc:spChg>
        <pc:spChg chg="del">
          <ac:chgData name="Marcelo Yuri Benesciutti" userId="0dabd8f5-ea2c-4a68-98f5-04ecbccd5d57" providerId="ADAL" clId="{5A277DB7-0010-4D74-8BAD-85273F8A587C}" dt="2019-09-24T14:51:53.085" v="2407" actId="478"/>
          <ac:spMkLst>
            <pc:docMk/>
            <pc:sldMk cId="4245472095" sldId="285"/>
            <ac:spMk id="161" creationId="{00000000-0000-0000-0000-000000000000}"/>
          </ac:spMkLst>
        </pc:spChg>
        <pc:picChg chg="mod">
          <ac:chgData name="Marcelo Yuri Benesciutti" userId="0dabd8f5-ea2c-4a68-98f5-04ecbccd5d57" providerId="ADAL" clId="{5A277DB7-0010-4D74-8BAD-85273F8A587C}" dt="2019-09-24T14:52:06.044" v="2411" actId="1076"/>
          <ac:picMkLst>
            <pc:docMk/>
            <pc:sldMk cId="4245472095" sldId="285"/>
            <ac:picMk id="7" creationId="{034A2C3C-4DDF-47A3-83DB-4D2665A91784}"/>
          </ac:picMkLst>
        </pc:picChg>
      </pc:sldChg>
      <pc:sldChg chg="modSp add modTransition">
        <pc:chgData name="Marcelo Yuri Benesciutti" userId="0dabd8f5-ea2c-4a68-98f5-04ecbccd5d57" providerId="ADAL" clId="{5A277DB7-0010-4D74-8BAD-85273F8A587C}" dt="2019-09-25T19:11:52.614" v="6631" actId="313"/>
        <pc:sldMkLst>
          <pc:docMk/>
          <pc:sldMk cId="3024943712" sldId="287"/>
        </pc:sldMkLst>
        <pc:spChg chg="mod">
          <ac:chgData name="Marcelo Yuri Benesciutti" userId="0dabd8f5-ea2c-4a68-98f5-04ecbccd5d57" providerId="ADAL" clId="{5A277DB7-0010-4D74-8BAD-85273F8A587C}" dt="2019-09-25T19:07:03.500" v="6583" actId="20577"/>
          <ac:spMkLst>
            <pc:docMk/>
            <pc:sldMk cId="3024943712" sldId="287"/>
            <ac:spMk id="160" creationId="{00000000-0000-0000-0000-000000000000}"/>
          </ac:spMkLst>
        </pc:spChg>
        <pc:spChg chg="mod">
          <ac:chgData name="Marcelo Yuri Benesciutti" userId="0dabd8f5-ea2c-4a68-98f5-04ecbccd5d57" providerId="ADAL" clId="{5A277DB7-0010-4D74-8BAD-85273F8A587C}" dt="2019-09-25T19:11:52.614" v="6631" actId="313"/>
          <ac:spMkLst>
            <pc:docMk/>
            <pc:sldMk cId="3024943712" sldId="287"/>
            <ac:spMk id="161" creationId="{00000000-0000-0000-0000-000000000000}"/>
          </ac:spMkLst>
        </pc:spChg>
      </pc:sldChg>
      <pc:sldChg chg="modSp add modTransition">
        <pc:chgData name="Marcelo Yuri Benesciutti" userId="0dabd8f5-ea2c-4a68-98f5-04ecbccd5d57" providerId="ADAL" clId="{5A277DB7-0010-4D74-8BAD-85273F8A587C}" dt="2019-09-25T19:07:36.386" v="6591" actId="20577"/>
        <pc:sldMkLst>
          <pc:docMk/>
          <pc:sldMk cId="1125979759" sldId="289"/>
        </pc:sldMkLst>
        <pc:spChg chg="mod">
          <ac:chgData name="Marcelo Yuri Benesciutti" userId="0dabd8f5-ea2c-4a68-98f5-04ecbccd5d57" providerId="ADAL" clId="{5A277DB7-0010-4D74-8BAD-85273F8A587C}" dt="2019-09-25T19:07:36.386" v="6591" actId="20577"/>
          <ac:spMkLst>
            <pc:docMk/>
            <pc:sldMk cId="1125979759" sldId="289"/>
            <ac:spMk id="160" creationId="{00000000-0000-0000-0000-000000000000}"/>
          </ac:spMkLst>
        </pc:spChg>
        <pc:spChg chg="mod">
          <ac:chgData name="Marcelo Yuri Benesciutti" userId="0dabd8f5-ea2c-4a68-98f5-04ecbccd5d57" providerId="ADAL" clId="{5A277DB7-0010-4D74-8BAD-85273F8A587C}" dt="2019-09-24T17:17:04.648" v="2944" actId="113"/>
          <ac:spMkLst>
            <pc:docMk/>
            <pc:sldMk cId="1125979759" sldId="289"/>
            <ac:spMk id="161" creationId="{00000000-0000-0000-0000-000000000000}"/>
          </ac:spMkLst>
        </pc:spChg>
      </pc:sldChg>
      <pc:sldChg chg="addSp delSp modSp add modTransition">
        <pc:chgData name="Marcelo Yuri Benesciutti" userId="0dabd8f5-ea2c-4a68-98f5-04ecbccd5d57" providerId="ADAL" clId="{5A277DB7-0010-4D74-8BAD-85273F8A587C}" dt="2019-09-25T17:04:05.162" v="6562"/>
        <pc:sldMkLst>
          <pc:docMk/>
          <pc:sldMk cId="156693358" sldId="290"/>
        </pc:sldMkLst>
        <pc:spChg chg="del">
          <ac:chgData name="Marcelo Yuri Benesciutti" userId="0dabd8f5-ea2c-4a68-98f5-04ecbccd5d57" providerId="ADAL" clId="{5A277DB7-0010-4D74-8BAD-85273F8A587C}" dt="2019-09-24T17:18:57.459" v="2978" actId="478"/>
          <ac:spMkLst>
            <pc:docMk/>
            <pc:sldMk cId="156693358" sldId="290"/>
            <ac:spMk id="161" creationId="{00000000-0000-0000-0000-000000000000}"/>
          </ac:spMkLst>
        </pc:spChg>
        <pc:picChg chg="add del mod">
          <ac:chgData name="Marcelo Yuri Benesciutti" userId="0dabd8f5-ea2c-4a68-98f5-04ecbccd5d57" providerId="ADAL" clId="{5A277DB7-0010-4D74-8BAD-85273F8A587C}" dt="2019-09-24T17:19:00.928" v="2982"/>
          <ac:picMkLst>
            <pc:docMk/>
            <pc:sldMk cId="156693358" sldId="290"/>
            <ac:picMk id="3" creationId="{65AAF366-227B-4C16-BBA6-7F13060CF431}"/>
          </ac:picMkLst>
        </pc:picChg>
        <pc:picChg chg="add mod">
          <ac:chgData name="Marcelo Yuri Benesciutti" userId="0dabd8f5-ea2c-4a68-98f5-04ecbccd5d57" providerId="ADAL" clId="{5A277DB7-0010-4D74-8BAD-85273F8A587C}" dt="2019-09-24T19:37:24.057" v="3021" actId="14100"/>
          <ac:picMkLst>
            <pc:docMk/>
            <pc:sldMk cId="156693358" sldId="290"/>
            <ac:picMk id="4" creationId="{B39AA113-8A58-4367-ACB4-B9FCFC081AA8}"/>
          </ac:picMkLst>
        </pc:picChg>
      </pc:sldChg>
      <pc:sldChg chg="modSp add modTransition">
        <pc:chgData name="Marcelo Yuri Benesciutti" userId="0dabd8f5-ea2c-4a68-98f5-04ecbccd5d57" providerId="ADAL" clId="{5A277DB7-0010-4D74-8BAD-85273F8A587C}" dt="2019-09-25T17:06:03.018" v="6568" actId="1440"/>
        <pc:sldMkLst>
          <pc:docMk/>
          <pc:sldMk cId="2547235654" sldId="291"/>
        </pc:sldMkLst>
        <pc:spChg chg="mod">
          <ac:chgData name="Marcelo Yuri Benesciutti" userId="0dabd8f5-ea2c-4a68-98f5-04ecbccd5d57" providerId="ADAL" clId="{5A277DB7-0010-4D74-8BAD-85273F8A587C}" dt="2019-09-24T19:34:11.568" v="2992" actId="20577"/>
          <ac:spMkLst>
            <pc:docMk/>
            <pc:sldMk cId="2547235654" sldId="291"/>
            <ac:spMk id="160" creationId="{00000000-0000-0000-0000-000000000000}"/>
          </ac:spMkLst>
        </pc:spChg>
        <pc:picChg chg="mod">
          <ac:chgData name="Marcelo Yuri Benesciutti" userId="0dabd8f5-ea2c-4a68-98f5-04ecbccd5d57" providerId="ADAL" clId="{5A277DB7-0010-4D74-8BAD-85273F8A587C}" dt="2019-09-25T17:06:03.018" v="6568" actId="1440"/>
          <ac:picMkLst>
            <pc:docMk/>
            <pc:sldMk cId="2547235654" sldId="291"/>
            <ac:picMk id="3" creationId="{F74FC85A-A253-4E0E-8FFB-E68A98D08CB0}"/>
          </ac:picMkLst>
        </pc:picChg>
      </pc:sldChg>
      <pc:sldChg chg="addSp modSp add modTransition">
        <pc:chgData name="Marcelo Yuri Benesciutti" userId="0dabd8f5-ea2c-4a68-98f5-04ecbccd5d57" providerId="ADAL" clId="{5A277DB7-0010-4D74-8BAD-85273F8A587C}" dt="2019-09-25T19:12:05.351" v="6635" actId="313"/>
        <pc:sldMkLst>
          <pc:docMk/>
          <pc:sldMk cId="2847020536" sldId="294"/>
        </pc:sldMkLst>
        <pc:spChg chg="add mod">
          <ac:chgData name="Marcelo Yuri Benesciutti" userId="0dabd8f5-ea2c-4a68-98f5-04ecbccd5d57" providerId="ADAL" clId="{5A277DB7-0010-4D74-8BAD-85273F8A587C}" dt="2019-09-24T20:35:56.207" v="5414"/>
          <ac:spMkLst>
            <pc:docMk/>
            <pc:sldMk cId="2847020536" sldId="294"/>
            <ac:spMk id="7" creationId="{EF5E71BC-01CB-421B-87D9-FE3C1E4B0A65}"/>
          </ac:spMkLst>
        </pc:spChg>
        <pc:spChg chg="mod">
          <ac:chgData name="Marcelo Yuri Benesciutti" userId="0dabd8f5-ea2c-4a68-98f5-04ecbccd5d57" providerId="ADAL" clId="{5A277DB7-0010-4D74-8BAD-85273F8A587C}" dt="2019-09-25T13:17:18.193" v="5653" actId="20577"/>
          <ac:spMkLst>
            <pc:docMk/>
            <pc:sldMk cId="2847020536" sldId="294"/>
            <ac:spMk id="160" creationId="{00000000-0000-0000-0000-000000000000}"/>
          </ac:spMkLst>
        </pc:spChg>
        <pc:spChg chg="mod">
          <ac:chgData name="Marcelo Yuri Benesciutti" userId="0dabd8f5-ea2c-4a68-98f5-04ecbccd5d57" providerId="ADAL" clId="{5A277DB7-0010-4D74-8BAD-85273F8A587C}" dt="2019-09-25T19:12:05.351" v="6635" actId="313"/>
          <ac:spMkLst>
            <pc:docMk/>
            <pc:sldMk cId="2847020536" sldId="294"/>
            <ac:spMk id="161" creationId="{00000000-0000-0000-0000-000000000000}"/>
          </ac:spMkLst>
        </pc:spChg>
        <pc:picChg chg="mod">
          <ac:chgData name="Marcelo Yuri Benesciutti" userId="0dabd8f5-ea2c-4a68-98f5-04ecbccd5d57" providerId="ADAL" clId="{5A277DB7-0010-4D74-8BAD-85273F8A587C}" dt="2019-09-25T12:27:35.643" v="5576" actId="1076"/>
          <ac:picMkLst>
            <pc:docMk/>
            <pc:sldMk cId="2847020536" sldId="294"/>
            <ac:picMk id="157" creationId="{00000000-0000-0000-0000-000000000000}"/>
          </ac:picMkLst>
        </pc:picChg>
      </pc:sldChg>
      <pc:sldChg chg="addSp delSp modSp add modTransition modAnim">
        <pc:chgData name="Marcelo Yuri Benesciutti" userId="0dabd8f5-ea2c-4a68-98f5-04ecbccd5d57" providerId="ADAL" clId="{5A277DB7-0010-4D74-8BAD-85273F8A587C}" dt="2019-09-25T17:04:05.162" v="6562"/>
        <pc:sldMkLst>
          <pc:docMk/>
          <pc:sldMk cId="4241484325" sldId="295"/>
        </pc:sldMkLst>
        <pc:spChg chg="add mod">
          <ac:chgData name="Marcelo Yuri Benesciutti" userId="0dabd8f5-ea2c-4a68-98f5-04ecbccd5d57" providerId="ADAL" clId="{5A277DB7-0010-4D74-8BAD-85273F8A587C}" dt="2019-09-25T13:20:36.666" v="5851" actId="20577"/>
          <ac:spMkLst>
            <pc:docMk/>
            <pc:sldMk cId="4241484325" sldId="295"/>
            <ac:spMk id="9" creationId="{8CFAB921-9068-423C-A95C-FAF8A4A78E58}"/>
          </ac:spMkLst>
        </pc:spChg>
        <pc:spChg chg="mod">
          <ac:chgData name="Marcelo Yuri Benesciutti" userId="0dabd8f5-ea2c-4a68-98f5-04ecbccd5d57" providerId="ADAL" clId="{5A277DB7-0010-4D74-8BAD-85273F8A587C}" dt="2019-09-24T19:39:15.956" v="3077" actId="20577"/>
          <ac:spMkLst>
            <pc:docMk/>
            <pc:sldMk cId="4241484325" sldId="295"/>
            <ac:spMk id="160" creationId="{00000000-0000-0000-0000-000000000000}"/>
          </ac:spMkLst>
        </pc:spChg>
        <pc:spChg chg="mod">
          <ac:chgData name="Marcelo Yuri Benesciutti" userId="0dabd8f5-ea2c-4a68-98f5-04ecbccd5d57" providerId="ADAL" clId="{5A277DB7-0010-4D74-8BAD-85273F8A587C}" dt="2019-09-25T13:20:40.236" v="5852" actId="1076"/>
          <ac:spMkLst>
            <pc:docMk/>
            <pc:sldMk cId="4241484325" sldId="295"/>
            <ac:spMk id="161" creationId="{00000000-0000-0000-0000-000000000000}"/>
          </ac:spMkLst>
        </pc:spChg>
        <pc:picChg chg="add del mod">
          <ac:chgData name="Marcelo Yuri Benesciutti" userId="0dabd8f5-ea2c-4a68-98f5-04ecbccd5d57" providerId="ADAL" clId="{5A277DB7-0010-4D74-8BAD-85273F8A587C}" dt="2019-09-25T13:19:16.619" v="5740"/>
          <ac:picMkLst>
            <pc:docMk/>
            <pc:sldMk cId="4241484325" sldId="295"/>
            <ac:picMk id="3" creationId="{A620ACFD-040B-41A1-9113-B622D9952005}"/>
          </ac:picMkLst>
        </pc:picChg>
      </pc:sldChg>
      <pc:sldChg chg="modSp add ord modTransition modAnim">
        <pc:chgData name="Marcelo Yuri Benesciutti" userId="0dabd8f5-ea2c-4a68-98f5-04ecbccd5d57" providerId="ADAL" clId="{5A277DB7-0010-4D74-8BAD-85273F8A587C}" dt="2019-09-25T17:04:05.162" v="6562"/>
        <pc:sldMkLst>
          <pc:docMk/>
          <pc:sldMk cId="454099775" sldId="301"/>
        </pc:sldMkLst>
        <pc:spChg chg="mod">
          <ac:chgData name="Marcelo Yuri Benesciutti" userId="0dabd8f5-ea2c-4a68-98f5-04ecbccd5d57" providerId="ADAL" clId="{5A277DB7-0010-4D74-8BAD-85273F8A587C}" dt="2019-09-24T20:38:11.925" v="5507" actId="20577"/>
          <ac:spMkLst>
            <pc:docMk/>
            <pc:sldMk cId="454099775" sldId="301"/>
            <ac:spMk id="160" creationId="{00000000-0000-0000-0000-000000000000}"/>
          </ac:spMkLst>
        </pc:spChg>
        <pc:spChg chg="mod">
          <ac:chgData name="Marcelo Yuri Benesciutti" userId="0dabd8f5-ea2c-4a68-98f5-04ecbccd5d57" providerId="ADAL" clId="{5A277DB7-0010-4D74-8BAD-85273F8A587C}" dt="2019-09-24T20:38:18.456" v="5508"/>
          <ac:spMkLst>
            <pc:docMk/>
            <pc:sldMk cId="454099775" sldId="301"/>
            <ac:spMk id="161" creationId="{00000000-0000-0000-0000-000000000000}"/>
          </ac:spMkLst>
        </pc:spChg>
      </pc:sldChg>
      <pc:sldChg chg="modSp add modTransition">
        <pc:chgData name="Marcelo Yuri Benesciutti" userId="0dabd8f5-ea2c-4a68-98f5-04ecbccd5d57" providerId="ADAL" clId="{5A277DB7-0010-4D74-8BAD-85273F8A587C}" dt="2019-09-25T17:04:05.162" v="6562"/>
        <pc:sldMkLst>
          <pc:docMk/>
          <pc:sldMk cId="1020457754" sldId="302"/>
        </pc:sldMkLst>
        <pc:spChg chg="mod">
          <ac:chgData name="Marcelo Yuri Benesciutti" userId="0dabd8f5-ea2c-4a68-98f5-04ecbccd5d57" providerId="ADAL" clId="{5A277DB7-0010-4D74-8BAD-85273F8A587C}" dt="2019-09-25T12:20:19.364" v="5551" actId="20577"/>
          <ac:spMkLst>
            <pc:docMk/>
            <pc:sldMk cId="1020457754" sldId="302"/>
            <ac:spMk id="160" creationId="{00000000-0000-0000-0000-000000000000}"/>
          </ac:spMkLst>
        </pc:spChg>
        <pc:spChg chg="mod">
          <ac:chgData name="Marcelo Yuri Benesciutti" userId="0dabd8f5-ea2c-4a68-98f5-04ecbccd5d57" providerId="ADAL" clId="{5A277DB7-0010-4D74-8BAD-85273F8A587C}" dt="2019-09-25T12:20:40.560" v="5559" actId="113"/>
          <ac:spMkLst>
            <pc:docMk/>
            <pc:sldMk cId="1020457754" sldId="302"/>
            <ac:spMk id="161" creationId="{00000000-0000-0000-0000-000000000000}"/>
          </ac:spMkLst>
        </pc:spChg>
      </pc:sldChg>
      <pc:sldChg chg="addSp delSp modSp add modTransition">
        <pc:chgData name="Marcelo Yuri Benesciutti" userId="0dabd8f5-ea2c-4a68-98f5-04ecbccd5d57" providerId="ADAL" clId="{5A277DB7-0010-4D74-8BAD-85273F8A587C}" dt="2019-09-25T17:04:05.162" v="6562"/>
        <pc:sldMkLst>
          <pc:docMk/>
          <pc:sldMk cId="1923761477" sldId="303"/>
        </pc:sldMkLst>
        <pc:spChg chg="add mod">
          <ac:chgData name="Marcelo Yuri Benesciutti" userId="0dabd8f5-ea2c-4a68-98f5-04ecbccd5d57" providerId="ADAL" clId="{5A277DB7-0010-4D74-8BAD-85273F8A587C}" dt="2019-09-25T13:08:43.193" v="5636" actId="20577"/>
          <ac:spMkLst>
            <pc:docMk/>
            <pc:sldMk cId="1923761477" sldId="303"/>
            <ac:spMk id="9" creationId="{C42EA13F-76DC-49A7-81FA-141590322777}"/>
          </ac:spMkLst>
        </pc:spChg>
        <pc:spChg chg="del">
          <ac:chgData name="Marcelo Yuri Benesciutti" userId="0dabd8f5-ea2c-4a68-98f5-04ecbccd5d57" providerId="ADAL" clId="{5A277DB7-0010-4D74-8BAD-85273F8A587C}" dt="2019-09-25T12:34:36.374" v="5592" actId="478"/>
          <ac:spMkLst>
            <pc:docMk/>
            <pc:sldMk cId="1923761477" sldId="303"/>
            <ac:spMk id="160" creationId="{00000000-0000-0000-0000-000000000000}"/>
          </ac:spMkLst>
        </pc:spChg>
        <pc:spChg chg="del">
          <ac:chgData name="Marcelo Yuri Benesciutti" userId="0dabd8f5-ea2c-4a68-98f5-04ecbccd5d57" providerId="ADAL" clId="{5A277DB7-0010-4D74-8BAD-85273F8A587C}" dt="2019-09-25T12:33:42.948" v="5580" actId="478"/>
          <ac:spMkLst>
            <pc:docMk/>
            <pc:sldMk cId="1923761477" sldId="303"/>
            <ac:spMk id="161" creationId="{00000000-0000-0000-0000-000000000000}"/>
          </ac:spMkLst>
        </pc:spChg>
        <pc:picChg chg="add mod">
          <ac:chgData name="Marcelo Yuri Benesciutti" userId="0dabd8f5-ea2c-4a68-98f5-04ecbccd5d57" providerId="ADAL" clId="{5A277DB7-0010-4D74-8BAD-85273F8A587C}" dt="2019-09-25T13:08:40.419" v="5631" actId="1076"/>
          <ac:picMkLst>
            <pc:docMk/>
            <pc:sldMk cId="1923761477" sldId="303"/>
            <ac:picMk id="3" creationId="{318E87EC-6421-467B-8702-8FACF78F67A9}"/>
          </ac:picMkLst>
        </pc:picChg>
      </pc:sldChg>
      <pc:sldChg chg="addSp delSp modSp add modTransition">
        <pc:chgData name="Marcelo Yuri Benesciutti" userId="0dabd8f5-ea2c-4a68-98f5-04ecbccd5d57" providerId="ADAL" clId="{5A277DB7-0010-4D74-8BAD-85273F8A587C}" dt="2019-09-25T17:04:05.162" v="6562"/>
        <pc:sldMkLst>
          <pc:docMk/>
          <pc:sldMk cId="2071522490" sldId="304"/>
        </pc:sldMkLst>
        <pc:spChg chg="add mod">
          <ac:chgData name="Marcelo Yuri Benesciutti" userId="0dabd8f5-ea2c-4a68-98f5-04ecbccd5d57" providerId="ADAL" clId="{5A277DB7-0010-4D74-8BAD-85273F8A587C}" dt="2019-09-25T12:45:07.929" v="5618"/>
          <ac:spMkLst>
            <pc:docMk/>
            <pc:sldMk cId="2071522490" sldId="304"/>
            <ac:spMk id="15" creationId="{471BD88B-7903-4A02-948E-714E84F24F53}"/>
          </ac:spMkLst>
        </pc:spChg>
        <pc:spChg chg="add mod">
          <ac:chgData name="Marcelo Yuri Benesciutti" userId="0dabd8f5-ea2c-4a68-98f5-04ecbccd5d57" providerId="ADAL" clId="{5A277DB7-0010-4D74-8BAD-85273F8A587C}" dt="2019-09-25T13:08:29.810" v="5627" actId="20577"/>
          <ac:spMkLst>
            <pc:docMk/>
            <pc:sldMk cId="2071522490" sldId="304"/>
            <ac:spMk id="16" creationId="{BC553033-86BD-4C99-A235-5E0C2692630E}"/>
          </ac:spMkLst>
        </pc:spChg>
        <pc:spChg chg="del">
          <ac:chgData name="Marcelo Yuri Benesciutti" userId="0dabd8f5-ea2c-4a68-98f5-04ecbccd5d57" providerId="ADAL" clId="{5A277DB7-0010-4D74-8BAD-85273F8A587C}" dt="2019-09-25T12:41:44.541" v="5600" actId="478"/>
          <ac:spMkLst>
            <pc:docMk/>
            <pc:sldMk cId="2071522490" sldId="304"/>
            <ac:spMk id="160" creationId="{00000000-0000-0000-0000-000000000000}"/>
          </ac:spMkLst>
        </pc:spChg>
        <pc:spChg chg="del">
          <ac:chgData name="Marcelo Yuri Benesciutti" userId="0dabd8f5-ea2c-4a68-98f5-04ecbccd5d57" providerId="ADAL" clId="{5A277DB7-0010-4D74-8BAD-85273F8A587C}" dt="2019-09-25T12:41:43.003" v="5599" actId="478"/>
          <ac:spMkLst>
            <pc:docMk/>
            <pc:sldMk cId="2071522490" sldId="304"/>
            <ac:spMk id="161" creationId="{00000000-0000-0000-0000-000000000000}"/>
          </ac:spMkLst>
        </pc:spChg>
        <pc:picChg chg="add del mod">
          <ac:chgData name="Marcelo Yuri Benesciutti" userId="0dabd8f5-ea2c-4a68-98f5-04ecbccd5d57" providerId="ADAL" clId="{5A277DB7-0010-4D74-8BAD-85273F8A587C}" dt="2019-09-25T12:41:40.778" v="5598"/>
          <ac:picMkLst>
            <pc:docMk/>
            <pc:sldMk cId="2071522490" sldId="304"/>
            <ac:picMk id="3" creationId="{26154AC9-9D94-49FE-BB09-F1DE753ABFEE}"/>
          </ac:picMkLst>
        </pc:picChg>
        <pc:picChg chg="add del mod">
          <ac:chgData name="Marcelo Yuri Benesciutti" userId="0dabd8f5-ea2c-4a68-98f5-04ecbccd5d57" providerId="ADAL" clId="{5A277DB7-0010-4D74-8BAD-85273F8A587C}" dt="2019-09-25T12:41:46.117" v="5603"/>
          <ac:picMkLst>
            <pc:docMk/>
            <pc:sldMk cId="2071522490" sldId="304"/>
            <ac:picMk id="5" creationId="{274C3ADE-3C4C-49D5-BF75-F32ADB0C525D}"/>
          </ac:picMkLst>
        </pc:picChg>
        <pc:picChg chg="add del mod">
          <ac:chgData name="Marcelo Yuri Benesciutti" userId="0dabd8f5-ea2c-4a68-98f5-04ecbccd5d57" providerId="ADAL" clId="{5A277DB7-0010-4D74-8BAD-85273F8A587C}" dt="2019-09-25T12:42:15.921" v="5610"/>
          <ac:picMkLst>
            <pc:docMk/>
            <pc:sldMk cId="2071522490" sldId="304"/>
            <ac:picMk id="7" creationId="{D161C8BF-B91A-43C0-B7C5-7EC9F2F902A2}"/>
          </ac:picMkLst>
        </pc:picChg>
        <pc:picChg chg="add mod">
          <ac:chgData name="Marcelo Yuri Benesciutti" userId="0dabd8f5-ea2c-4a68-98f5-04ecbccd5d57" providerId="ADAL" clId="{5A277DB7-0010-4D74-8BAD-85273F8A587C}" dt="2019-09-25T13:08:34.641" v="5629" actId="1076"/>
          <ac:picMkLst>
            <pc:docMk/>
            <pc:sldMk cId="2071522490" sldId="304"/>
            <ac:picMk id="8" creationId="{2E48CDEA-5225-48BA-BA34-AEC506891715}"/>
          </ac:picMkLst>
        </pc:picChg>
        <pc:picChg chg="add mod">
          <ac:chgData name="Marcelo Yuri Benesciutti" userId="0dabd8f5-ea2c-4a68-98f5-04ecbccd5d57" providerId="ADAL" clId="{5A277DB7-0010-4D74-8BAD-85273F8A587C}" dt="2019-09-25T12:41:46.814" v="5604" actId="571"/>
          <ac:picMkLst>
            <pc:docMk/>
            <pc:sldMk cId="2071522490" sldId="304"/>
            <ac:picMk id="9" creationId="{73A8B018-4216-4539-89D0-3CB4E4F26FD6}"/>
          </ac:picMkLst>
        </pc:picChg>
      </pc:sldChg>
      <pc:sldChg chg="addSp delSp modSp add modTransition">
        <pc:chgData name="Marcelo Yuri Benesciutti" userId="0dabd8f5-ea2c-4a68-98f5-04ecbccd5d57" providerId="ADAL" clId="{5A277DB7-0010-4D74-8BAD-85273F8A587C}" dt="2019-09-25T17:04:05.162" v="6562"/>
        <pc:sldMkLst>
          <pc:docMk/>
          <pc:sldMk cId="45554822" sldId="305"/>
        </pc:sldMkLst>
        <pc:spChg chg="del">
          <ac:chgData name="Marcelo Yuri Benesciutti" userId="0dabd8f5-ea2c-4a68-98f5-04ecbccd5d57" providerId="ADAL" clId="{5A277DB7-0010-4D74-8BAD-85273F8A587C}" dt="2019-09-25T13:16:46.825" v="5639" actId="478"/>
          <ac:spMkLst>
            <pc:docMk/>
            <pc:sldMk cId="45554822" sldId="305"/>
            <ac:spMk id="7" creationId="{EF5E71BC-01CB-421B-87D9-FE3C1E4B0A65}"/>
          </ac:spMkLst>
        </pc:spChg>
        <pc:spChg chg="mod">
          <ac:chgData name="Marcelo Yuri Benesciutti" userId="0dabd8f5-ea2c-4a68-98f5-04ecbccd5d57" providerId="ADAL" clId="{5A277DB7-0010-4D74-8BAD-85273F8A587C}" dt="2019-09-25T13:17:23.463" v="5654"/>
          <ac:spMkLst>
            <pc:docMk/>
            <pc:sldMk cId="45554822" sldId="305"/>
            <ac:spMk id="160" creationId="{00000000-0000-0000-0000-000000000000}"/>
          </ac:spMkLst>
        </pc:spChg>
        <pc:spChg chg="del">
          <ac:chgData name="Marcelo Yuri Benesciutti" userId="0dabd8f5-ea2c-4a68-98f5-04ecbccd5d57" providerId="ADAL" clId="{5A277DB7-0010-4D74-8BAD-85273F8A587C}" dt="2019-09-25T13:16:45.227" v="5638" actId="478"/>
          <ac:spMkLst>
            <pc:docMk/>
            <pc:sldMk cId="45554822" sldId="305"/>
            <ac:spMk id="161" creationId="{00000000-0000-0000-0000-000000000000}"/>
          </ac:spMkLst>
        </pc:spChg>
        <pc:picChg chg="add mod">
          <ac:chgData name="Marcelo Yuri Benesciutti" userId="0dabd8f5-ea2c-4a68-98f5-04ecbccd5d57" providerId="ADAL" clId="{5A277DB7-0010-4D74-8BAD-85273F8A587C}" dt="2019-09-25T13:18:08.564" v="5660" actId="1076"/>
          <ac:picMkLst>
            <pc:docMk/>
            <pc:sldMk cId="45554822" sldId="305"/>
            <ac:picMk id="3" creationId="{D5D0D1F4-8981-4300-A991-93CDE8102236}"/>
          </ac:picMkLst>
        </pc:picChg>
      </pc:sldChg>
      <pc:sldChg chg="modSp add modTransition">
        <pc:chgData name="Marcelo Yuri Benesciutti" userId="0dabd8f5-ea2c-4a68-98f5-04ecbccd5d57" providerId="ADAL" clId="{5A277DB7-0010-4D74-8BAD-85273F8A587C}" dt="2019-09-25T17:04:05.162" v="6562"/>
        <pc:sldMkLst>
          <pc:docMk/>
          <pc:sldMk cId="2340523581" sldId="306"/>
        </pc:sldMkLst>
        <pc:spChg chg="mod">
          <ac:chgData name="Marcelo Yuri Benesciutti" userId="0dabd8f5-ea2c-4a68-98f5-04ecbccd5d57" providerId="ADAL" clId="{5A277DB7-0010-4D74-8BAD-85273F8A587C}" dt="2019-09-25T16:25:04.224" v="6356" actId="20577"/>
          <ac:spMkLst>
            <pc:docMk/>
            <pc:sldMk cId="2340523581" sldId="306"/>
            <ac:spMk id="161" creationId="{00000000-0000-0000-0000-000000000000}"/>
          </ac:spMkLst>
        </pc:spChg>
      </pc:sldChg>
      <pc:sldChg chg="delSp modSp add modTransition">
        <pc:chgData name="Marcelo Yuri Benesciutti" userId="0dabd8f5-ea2c-4a68-98f5-04ecbccd5d57" providerId="ADAL" clId="{5A277DB7-0010-4D74-8BAD-85273F8A587C}" dt="2019-09-25T17:04:05.162" v="6562"/>
        <pc:sldMkLst>
          <pc:docMk/>
          <pc:sldMk cId="1313064086" sldId="307"/>
        </pc:sldMkLst>
        <pc:spChg chg="del">
          <ac:chgData name="Marcelo Yuri Benesciutti" userId="0dabd8f5-ea2c-4a68-98f5-04ecbccd5d57" providerId="ADAL" clId="{5A277DB7-0010-4D74-8BAD-85273F8A587C}" dt="2019-09-25T13:35:22.732" v="6109" actId="478"/>
          <ac:spMkLst>
            <pc:docMk/>
            <pc:sldMk cId="1313064086" sldId="307"/>
            <ac:spMk id="160" creationId="{00000000-0000-0000-0000-000000000000}"/>
          </ac:spMkLst>
        </pc:spChg>
        <pc:spChg chg="mod">
          <ac:chgData name="Marcelo Yuri Benesciutti" userId="0dabd8f5-ea2c-4a68-98f5-04ecbccd5d57" providerId="ADAL" clId="{5A277DB7-0010-4D74-8BAD-85273F8A587C}" dt="2019-09-25T17:03:02.572" v="6561"/>
          <ac:spMkLst>
            <pc:docMk/>
            <pc:sldMk cId="1313064086" sldId="307"/>
            <ac:spMk id="161" creationId="{00000000-0000-0000-0000-000000000000}"/>
          </ac:spMkLst>
        </pc:spChg>
      </pc:sldChg>
      <pc:sldChg chg="delSp modSp add modTransition">
        <pc:chgData name="Marcelo Yuri Benesciutti" userId="0dabd8f5-ea2c-4a68-98f5-04ecbccd5d57" providerId="ADAL" clId="{5A277DB7-0010-4D74-8BAD-85273F8A587C}" dt="2019-09-25T17:04:05.162" v="6562"/>
        <pc:sldMkLst>
          <pc:docMk/>
          <pc:sldMk cId="2774299810" sldId="308"/>
        </pc:sldMkLst>
        <pc:spChg chg="del">
          <ac:chgData name="Marcelo Yuri Benesciutti" userId="0dabd8f5-ea2c-4a68-98f5-04ecbccd5d57" providerId="ADAL" clId="{5A277DB7-0010-4D74-8BAD-85273F8A587C}" dt="2019-09-25T14:30:29.578" v="6329" actId="478"/>
          <ac:spMkLst>
            <pc:docMk/>
            <pc:sldMk cId="2774299810" sldId="308"/>
            <ac:spMk id="7" creationId="{EF5E71BC-01CB-421B-87D9-FE3C1E4B0A65}"/>
          </ac:spMkLst>
        </pc:spChg>
        <pc:spChg chg="mod">
          <ac:chgData name="Marcelo Yuri Benesciutti" userId="0dabd8f5-ea2c-4a68-98f5-04ecbccd5d57" providerId="ADAL" clId="{5A277DB7-0010-4D74-8BAD-85273F8A587C}" dt="2019-09-25T14:29:34.665" v="6303" actId="20577"/>
          <ac:spMkLst>
            <pc:docMk/>
            <pc:sldMk cId="2774299810" sldId="308"/>
            <ac:spMk id="160" creationId="{00000000-0000-0000-0000-000000000000}"/>
          </ac:spMkLst>
        </pc:spChg>
        <pc:spChg chg="mod">
          <ac:chgData name="Marcelo Yuri Benesciutti" userId="0dabd8f5-ea2c-4a68-98f5-04ecbccd5d57" providerId="ADAL" clId="{5A277DB7-0010-4D74-8BAD-85273F8A587C}" dt="2019-09-25T14:29:55.827" v="6328" actId="122"/>
          <ac:spMkLst>
            <pc:docMk/>
            <pc:sldMk cId="2774299810" sldId="308"/>
            <ac:spMk id="161" creationId="{00000000-0000-0000-0000-000000000000}"/>
          </ac:spMkLst>
        </pc:spChg>
      </pc:sldChg>
      <pc:sldChg chg="addSp delSp modSp add modTransition">
        <pc:chgData name="Marcelo Yuri Benesciutti" userId="0dabd8f5-ea2c-4a68-98f5-04ecbccd5d57" providerId="ADAL" clId="{5A277DB7-0010-4D74-8BAD-85273F8A587C}" dt="2019-09-25T17:04:05.162" v="6562"/>
        <pc:sldMkLst>
          <pc:docMk/>
          <pc:sldMk cId="1365111416" sldId="309"/>
        </pc:sldMkLst>
        <pc:spChg chg="add del">
          <ac:chgData name="Marcelo Yuri Benesciutti" userId="0dabd8f5-ea2c-4a68-98f5-04ecbccd5d57" providerId="ADAL" clId="{5A277DB7-0010-4D74-8BAD-85273F8A587C}" dt="2019-09-25T14:31:15.895" v="6350" actId="478"/>
          <ac:spMkLst>
            <pc:docMk/>
            <pc:sldMk cId="1365111416" sldId="309"/>
            <ac:spMk id="7" creationId="{EF5E71BC-01CB-421B-87D9-FE3C1E4B0A65}"/>
          </ac:spMkLst>
        </pc:spChg>
        <pc:spChg chg="mod">
          <ac:chgData name="Marcelo Yuri Benesciutti" userId="0dabd8f5-ea2c-4a68-98f5-04ecbccd5d57" providerId="ADAL" clId="{5A277DB7-0010-4D74-8BAD-85273F8A587C}" dt="2019-09-25T14:31:07.893" v="6344" actId="20577"/>
          <ac:spMkLst>
            <pc:docMk/>
            <pc:sldMk cId="1365111416" sldId="309"/>
            <ac:spMk id="160" creationId="{00000000-0000-0000-0000-000000000000}"/>
          </ac:spMkLst>
        </pc:spChg>
        <pc:spChg chg="del">
          <ac:chgData name="Marcelo Yuri Benesciutti" userId="0dabd8f5-ea2c-4a68-98f5-04ecbccd5d57" providerId="ADAL" clId="{5A277DB7-0010-4D74-8BAD-85273F8A587C}" dt="2019-09-25T14:31:10.729" v="6345" actId="478"/>
          <ac:spMkLst>
            <pc:docMk/>
            <pc:sldMk cId="1365111416" sldId="309"/>
            <ac:spMk id="161" creationId="{00000000-0000-0000-0000-000000000000}"/>
          </ac:spMkLst>
        </pc:spChg>
        <pc:picChg chg="add mod">
          <ac:chgData name="Marcelo Yuri Benesciutti" userId="0dabd8f5-ea2c-4a68-98f5-04ecbccd5d57" providerId="ADAL" clId="{5A277DB7-0010-4D74-8BAD-85273F8A587C}" dt="2019-09-25T14:32:08.059" v="6355" actId="1076"/>
          <ac:picMkLst>
            <pc:docMk/>
            <pc:sldMk cId="1365111416" sldId="309"/>
            <ac:picMk id="2" creationId="{2F01B1C6-78F5-4C34-B3F6-C44AFD1FB871}"/>
          </ac:picMkLst>
        </pc:picChg>
        <pc:picChg chg="mod">
          <ac:chgData name="Marcelo Yuri Benesciutti" userId="0dabd8f5-ea2c-4a68-98f5-04ecbccd5d57" providerId="ADAL" clId="{5A277DB7-0010-4D74-8BAD-85273F8A587C}" dt="2019-09-25T14:31:13.445" v="6349" actId="1076"/>
          <ac:picMkLst>
            <pc:docMk/>
            <pc:sldMk cId="1365111416" sldId="309"/>
            <ac:picMk id="157" creationId="{00000000-0000-0000-0000-000000000000}"/>
          </ac:picMkLst>
        </pc:picChg>
      </pc:sldChg>
      <pc:sldMasterChg chg="addSp modSldLayout">
        <pc:chgData name="Marcelo Yuri Benesciutti" userId="0dabd8f5-ea2c-4a68-98f5-04ecbccd5d57" providerId="ADAL" clId="{5A277DB7-0010-4D74-8BAD-85273F8A587C}" dt="2019-09-25T17:04:05.162" v="6562"/>
        <pc:sldMasterMkLst>
          <pc:docMk/>
          <pc:sldMasterMk cId="1770069818" sldId="2147483689"/>
        </pc:sldMasterMkLst>
        <pc:picChg chg="add">
          <ac:chgData name="Marcelo Yuri Benesciutti" userId="0dabd8f5-ea2c-4a68-98f5-04ecbccd5d57" providerId="ADAL" clId="{5A277DB7-0010-4D74-8BAD-85273F8A587C}" dt="2019-09-25T17:04:05.162" v="6562"/>
          <ac:picMkLst>
            <pc:docMk/>
            <pc:sldMasterMk cId="1770069818" sldId="2147483689"/>
            <ac:picMk id="7" creationId="{11418F80-E9FC-4A56-9B02-980C631FA1F4}"/>
          </ac:picMkLst>
        </pc:picChg>
        <pc:sldLayoutChg chg="addSp">
          <pc:chgData name="Marcelo Yuri Benesciutti" userId="0dabd8f5-ea2c-4a68-98f5-04ecbccd5d57" providerId="ADAL" clId="{5A277DB7-0010-4D74-8BAD-85273F8A587C}" dt="2019-09-25T17:04:05.162" v="6562"/>
          <pc:sldLayoutMkLst>
            <pc:docMk/>
            <pc:sldMasterMk cId="1770069818" sldId="2147483689"/>
            <pc:sldLayoutMk cId="837092928" sldId="2147483700"/>
          </pc:sldLayoutMkLst>
          <pc:spChg chg="add">
            <ac:chgData name="Marcelo Yuri Benesciutti" userId="0dabd8f5-ea2c-4a68-98f5-04ecbccd5d57" providerId="ADAL" clId="{5A277DB7-0010-4D74-8BAD-85273F8A587C}" dt="2019-09-25T17:04:05.162" v="6562"/>
            <ac:spMkLst>
              <pc:docMk/>
              <pc:sldMasterMk cId="1770069818" sldId="2147483689"/>
              <pc:sldLayoutMk cId="837092928" sldId="2147483700"/>
              <ac:spMk id="9" creationId="{7E6280BF-CC7C-42FB-A19D-DDC7AF613D9B}"/>
            </ac:spMkLst>
          </pc:spChg>
          <pc:spChg chg="add">
            <ac:chgData name="Marcelo Yuri Benesciutti" userId="0dabd8f5-ea2c-4a68-98f5-04ecbccd5d57" providerId="ADAL" clId="{5A277DB7-0010-4D74-8BAD-85273F8A587C}" dt="2019-09-25T17:04:05.162" v="6562"/>
            <ac:spMkLst>
              <pc:docMk/>
              <pc:sldMasterMk cId="1770069818" sldId="2147483689"/>
              <pc:sldLayoutMk cId="837092928" sldId="2147483700"/>
              <ac:spMk id="10" creationId="{BD29A6AE-367D-41F2-9FCC-BEDD479AD4BE}"/>
            </ac:spMkLst>
          </pc:spChg>
          <pc:picChg chg="add">
            <ac:chgData name="Marcelo Yuri Benesciutti" userId="0dabd8f5-ea2c-4a68-98f5-04ecbccd5d57" providerId="ADAL" clId="{5A277DB7-0010-4D74-8BAD-85273F8A587C}" dt="2019-09-25T17:04:05.162" v="6562"/>
            <ac:picMkLst>
              <pc:docMk/>
              <pc:sldMasterMk cId="1770069818" sldId="2147483689"/>
              <pc:sldLayoutMk cId="837092928" sldId="2147483700"/>
              <ac:picMk id="7" creationId="{C9C2F775-C14A-48C4-9AB9-0F4DE09AB036}"/>
            </ac:picMkLst>
          </pc:picChg>
          <pc:picChg chg="add">
            <ac:chgData name="Marcelo Yuri Benesciutti" userId="0dabd8f5-ea2c-4a68-98f5-04ecbccd5d57" providerId="ADAL" clId="{5A277DB7-0010-4D74-8BAD-85273F8A587C}" dt="2019-09-25T17:04:05.162" v="6562"/>
            <ac:picMkLst>
              <pc:docMk/>
              <pc:sldMasterMk cId="1770069818" sldId="2147483689"/>
              <pc:sldLayoutMk cId="837092928" sldId="2147483700"/>
              <ac:picMk id="8" creationId="{3BCC06AF-E70A-4BD4-95AD-AA42295E8AFC}"/>
            </ac:picMkLst>
          </pc:picChg>
        </pc:sldLayoutChg>
      </pc:sldMasterChg>
    </pc:docChg>
  </pc:docChgLst>
  <pc:docChgLst>
    <pc:chgData name="Marcelo Yuri Benesciutti" userId="S::marcelo.yuri@db1.com.br::0dabd8f5-ea2c-4a68-98f5-04ecbccd5d57" providerId="AD" clId="Web-{F4C820CA-CF7F-4086-AE8E-490958F03450}"/>
    <pc:docChg chg="delSld modSld sldOrd">
      <pc:chgData name="Marcelo Yuri Benesciutti" userId="S::marcelo.yuri@db1.com.br::0dabd8f5-ea2c-4a68-98f5-04ecbccd5d57" providerId="AD" clId="Web-{F4C820CA-CF7F-4086-AE8E-490958F03450}" dt="2019-11-24T23:13:39.020" v="87" actId="20577"/>
      <pc:docMkLst>
        <pc:docMk/>
      </pc:docMkLst>
      <pc:sldChg chg="modSp">
        <pc:chgData name="Marcelo Yuri Benesciutti" userId="S::marcelo.yuri@db1.com.br::0dabd8f5-ea2c-4a68-98f5-04ecbccd5d57" providerId="AD" clId="Web-{F4C820CA-CF7F-4086-AE8E-490958F03450}" dt="2019-11-24T22:59:24.715" v="38" actId="20577"/>
        <pc:sldMkLst>
          <pc:docMk/>
          <pc:sldMk cId="0" sldId="256"/>
        </pc:sldMkLst>
        <pc:spChg chg="mod">
          <ac:chgData name="Marcelo Yuri Benesciutti" userId="S::marcelo.yuri@db1.com.br::0dabd8f5-ea2c-4a68-98f5-04ecbccd5d57" providerId="AD" clId="Web-{F4C820CA-CF7F-4086-AE8E-490958F03450}" dt="2019-11-24T22:59:24.715" v="38" actId="20577"/>
          <ac:spMkLst>
            <pc:docMk/>
            <pc:sldMk cId="0" sldId="256"/>
            <ac:spMk id="120" creationId="{00000000-0000-0000-0000-000000000000}"/>
          </ac:spMkLst>
        </pc:spChg>
      </pc:sldChg>
      <pc:sldChg chg="modSp">
        <pc:chgData name="Marcelo Yuri Benesciutti" userId="S::marcelo.yuri@db1.com.br::0dabd8f5-ea2c-4a68-98f5-04ecbccd5d57" providerId="AD" clId="Web-{F4C820CA-CF7F-4086-AE8E-490958F03450}" dt="2019-11-24T23:11:57.705" v="82" actId="14100"/>
        <pc:sldMkLst>
          <pc:docMk/>
          <pc:sldMk cId="0" sldId="257"/>
        </pc:sldMkLst>
        <pc:spChg chg="mod">
          <ac:chgData name="Marcelo Yuri Benesciutti" userId="S::marcelo.yuri@db1.com.br::0dabd8f5-ea2c-4a68-98f5-04ecbccd5d57" providerId="AD" clId="Web-{F4C820CA-CF7F-4086-AE8E-490958F03450}" dt="2019-11-24T23:11:57.705" v="82" actId="14100"/>
          <ac:spMkLst>
            <pc:docMk/>
            <pc:sldMk cId="0" sldId="257"/>
            <ac:spMk id="126" creationId="{00000000-0000-0000-0000-000000000000}"/>
          </ac:spMkLst>
        </pc:spChg>
      </pc:sldChg>
      <pc:sldChg chg="ord">
        <pc:chgData name="Marcelo Yuri Benesciutti" userId="S::marcelo.yuri@db1.com.br::0dabd8f5-ea2c-4a68-98f5-04ecbccd5d57" providerId="AD" clId="Web-{F4C820CA-CF7F-4086-AE8E-490958F03450}" dt="2019-11-24T22:59:57.263" v="41"/>
        <pc:sldMkLst>
          <pc:docMk/>
          <pc:sldMk cId="2668854203" sldId="274"/>
        </pc:sldMkLst>
      </pc:sldChg>
      <pc:sldChg chg="modSp">
        <pc:chgData name="Marcelo Yuri Benesciutti" userId="S::marcelo.yuri@db1.com.br::0dabd8f5-ea2c-4a68-98f5-04ecbccd5d57" providerId="AD" clId="Web-{F4C820CA-CF7F-4086-AE8E-490958F03450}" dt="2019-11-24T23:00:36.202" v="47" actId="1076"/>
        <pc:sldMkLst>
          <pc:docMk/>
          <pc:sldMk cId="2829408981" sldId="279"/>
        </pc:sldMkLst>
        <pc:spChg chg="mod">
          <ac:chgData name="Marcelo Yuri Benesciutti" userId="S::marcelo.yuri@db1.com.br::0dabd8f5-ea2c-4a68-98f5-04ecbccd5d57" providerId="AD" clId="Web-{F4C820CA-CF7F-4086-AE8E-490958F03450}" dt="2019-11-24T23:00:36.202" v="47" actId="1076"/>
          <ac:spMkLst>
            <pc:docMk/>
            <pc:sldMk cId="2829408981" sldId="279"/>
            <ac:spMk id="161" creationId="{00000000-0000-0000-0000-000000000000}"/>
          </ac:spMkLst>
        </pc:spChg>
      </pc:sldChg>
      <pc:sldChg chg="modSp">
        <pc:chgData name="Marcelo Yuri Benesciutti" userId="S::marcelo.yuri@db1.com.br::0dabd8f5-ea2c-4a68-98f5-04ecbccd5d57" providerId="AD" clId="Web-{F4C820CA-CF7F-4086-AE8E-490958F03450}" dt="2019-11-24T23:00:21.171" v="44" actId="20577"/>
        <pc:sldMkLst>
          <pc:docMk/>
          <pc:sldMk cId="2547235654" sldId="291"/>
        </pc:sldMkLst>
        <pc:spChg chg="mod">
          <ac:chgData name="Marcelo Yuri Benesciutti" userId="S::marcelo.yuri@db1.com.br::0dabd8f5-ea2c-4a68-98f5-04ecbccd5d57" providerId="AD" clId="Web-{F4C820CA-CF7F-4086-AE8E-490958F03450}" dt="2019-11-24T23:00:21.171" v="44" actId="20577"/>
          <ac:spMkLst>
            <pc:docMk/>
            <pc:sldMk cId="2547235654" sldId="291"/>
            <ac:spMk id="160" creationId="{00000000-0000-0000-0000-000000000000}"/>
          </ac:spMkLst>
        </pc:spChg>
      </pc:sldChg>
      <pc:sldChg chg="modSp">
        <pc:chgData name="Marcelo Yuri Benesciutti" userId="S::marcelo.yuri@db1.com.br::0dabd8f5-ea2c-4a68-98f5-04ecbccd5d57" providerId="AD" clId="Web-{F4C820CA-CF7F-4086-AE8E-490958F03450}" dt="2019-11-24T23:13:38.676" v="86" actId="20577"/>
        <pc:sldMkLst>
          <pc:docMk/>
          <pc:sldMk cId="2340523581" sldId="306"/>
        </pc:sldMkLst>
        <pc:spChg chg="mod">
          <ac:chgData name="Marcelo Yuri Benesciutti" userId="S::marcelo.yuri@db1.com.br::0dabd8f5-ea2c-4a68-98f5-04ecbccd5d57" providerId="AD" clId="Web-{F4C820CA-CF7F-4086-AE8E-490958F03450}" dt="2019-11-24T23:13:38.676" v="86" actId="20577"/>
          <ac:spMkLst>
            <pc:docMk/>
            <pc:sldMk cId="2340523581" sldId="306"/>
            <ac:spMk id="161" creationId="{00000000-0000-0000-0000-000000000000}"/>
          </ac:spMkLst>
        </pc:spChg>
      </pc:sldChg>
      <pc:sldChg chg="modSp">
        <pc:chgData name="Marcelo Yuri Benesciutti" userId="S::marcelo.yuri@db1.com.br::0dabd8f5-ea2c-4a68-98f5-04ecbccd5d57" providerId="AD" clId="Web-{F4C820CA-CF7F-4086-AE8E-490958F03450}" dt="2019-11-24T23:11:09.188" v="49" actId="20577"/>
        <pc:sldMkLst>
          <pc:docMk/>
          <pc:sldMk cId="2774299810" sldId="308"/>
        </pc:sldMkLst>
        <pc:spChg chg="mod">
          <ac:chgData name="Marcelo Yuri Benesciutti" userId="S::marcelo.yuri@db1.com.br::0dabd8f5-ea2c-4a68-98f5-04ecbccd5d57" providerId="AD" clId="Web-{F4C820CA-CF7F-4086-AE8E-490958F03450}" dt="2019-11-24T23:11:09.188" v="49" actId="20577"/>
          <ac:spMkLst>
            <pc:docMk/>
            <pc:sldMk cId="2774299810" sldId="308"/>
            <ac:spMk id="160" creationId="{00000000-0000-0000-0000-000000000000}"/>
          </ac:spMkLst>
        </pc:spChg>
      </pc:sldChg>
      <pc:sldChg chg="modSp">
        <pc:chgData name="Marcelo Yuri Benesciutti" userId="S::marcelo.yuri@db1.com.br::0dabd8f5-ea2c-4a68-98f5-04ecbccd5d57" providerId="AD" clId="Web-{F4C820CA-CF7F-4086-AE8E-490958F03450}" dt="2019-11-24T23:11:29.189" v="80" actId="20577"/>
        <pc:sldMkLst>
          <pc:docMk/>
          <pc:sldMk cId="1365111416" sldId="309"/>
        </pc:sldMkLst>
        <pc:spChg chg="mod">
          <ac:chgData name="Marcelo Yuri Benesciutti" userId="S::marcelo.yuri@db1.com.br::0dabd8f5-ea2c-4a68-98f5-04ecbccd5d57" providerId="AD" clId="Web-{F4C820CA-CF7F-4086-AE8E-490958F03450}" dt="2019-11-24T23:11:29.189" v="80" actId="20577"/>
          <ac:spMkLst>
            <pc:docMk/>
            <pc:sldMk cId="1365111416" sldId="309"/>
            <ac:spMk id="160" creationId="{00000000-0000-0000-0000-000000000000}"/>
          </ac:spMkLst>
        </pc:spChg>
      </pc:sldChg>
    </pc:docChg>
  </pc:docChgLst>
  <pc:docChgLst>
    <pc:chgData name="Marcelo Yuri Benesciutti" userId="0dabd8f5-ea2c-4a68-98f5-04ecbccd5d57" providerId="ADAL" clId="{51EB2187-C532-4FEF-98A7-B1FEC1A74F43}"/>
    <pc:docChg chg="undo custSel addSld delSld modSld">
      <pc:chgData name="Marcelo Yuri Benesciutti" userId="0dabd8f5-ea2c-4a68-98f5-04ecbccd5d57" providerId="ADAL" clId="{51EB2187-C532-4FEF-98A7-B1FEC1A74F43}" dt="2019-11-26T20:24:20.355" v="136" actId="20577"/>
      <pc:docMkLst>
        <pc:docMk/>
      </pc:docMkLst>
      <pc:sldChg chg="addSp delSp">
        <pc:chgData name="Marcelo Yuri Benesciutti" userId="0dabd8f5-ea2c-4a68-98f5-04ecbccd5d57" providerId="ADAL" clId="{51EB2187-C532-4FEF-98A7-B1FEC1A74F43}" dt="2019-11-25T12:41:47.072" v="1" actId="478"/>
        <pc:sldMkLst>
          <pc:docMk/>
          <pc:sldMk cId="0" sldId="256"/>
        </pc:sldMkLst>
        <pc:picChg chg="add">
          <ac:chgData name="Marcelo Yuri Benesciutti" userId="0dabd8f5-ea2c-4a68-98f5-04ecbccd5d57" providerId="ADAL" clId="{51EB2187-C532-4FEF-98A7-B1FEC1A74F43}" dt="2019-11-25T12:41:45.570" v="0"/>
          <ac:picMkLst>
            <pc:docMk/>
            <pc:sldMk cId="0" sldId="256"/>
            <ac:picMk id="7" creationId="{1A1A6E23-0B7E-4923-A30B-DBD6641E1BDC}"/>
          </ac:picMkLst>
        </pc:picChg>
        <pc:picChg chg="del">
          <ac:chgData name="Marcelo Yuri Benesciutti" userId="0dabd8f5-ea2c-4a68-98f5-04ecbccd5d57" providerId="ADAL" clId="{51EB2187-C532-4FEF-98A7-B1FEC1A74F43}" dt="2019-11-25T12:41:47.072" v="1" actId="478"/>
          <ac:picMkLst>
            <pc:docMk/>
            <pc:sldMk cId="0" sldId="256"/>
            <ac:picMk id="122" creationId="{00000000-0000-0000-0000-000000000000}"/>
          </ac:picMkLst>
        </pc:picChg>
      </pc:sldChg>
      <pc:sldChg chg="addSp delSp modSp">
        <pc:chgData name="Marcelo Yuri Benesciutti" userId="0dabd8f5-ea2c-4a68-98f5-04ecbccd5d57" providerId="ADAL" clId="{51EB2187-C532-4FEF-98A7-B1FEC1A74F43}" dt="2019-11-26T20:24:20.355" v="136" actId="20577"/>
        <pc:sldMkLst>
          <pc:docMk/>
          <pc:sldMk cId="0" sldId="257"/>
        </pc:sldMkLst>
        <pc:spChg chg="mod">
          <ac:chgData name="Marcelo Yuri Benesciutti" userId="0dabd8f5-ea2c-4a68-98f5-04ecbccd5d57" providerId="ADAL" clId="{51EB2187-C532-4FEF-98A7-B1FEC1A74F43}" dt="2019-11-26T20:24:20.355" v="136" actId="20577"/>
          <ac:spMkLst>
            <pc:docMk/>
            <pc:sldMk cId="0" sldId="257"/>
            <ac:spMk id="131" creationId="{00000000-0000-0000-0000-000000000000}"/>
          </ac:spMkLst>
        </pc:spChg>
        <pc:picChg chg="add del">
          <ac:chgData name="Marcelo Yuri Benesciutti" userId="0dabd8f5-ea2c-4a68-98f5-04ecbccd5d57" providerId="ADAL" clId="{51EB2187-C532-4FEF-98A7-B1FEC1A74F43}" dt="2019-11-25T12:41:54.914" v="3"/>
          <ac:picMkLst>
            <pc:docMk/>
            <pc:sldMk cId="0" sldId="257"/>
            <ac:picMk id="15" creationId="{8A9F4711-02A6-4593-9D1F-CE737CCB5E20}"/>
          </ac:picMkLst>
        </pc:picChg>
        <pc:picChg chg="add">
          <ac:chgData name="Marcelo Yuri Benesciutti" userId="0dabd8f5-ea2c-4a68-98f5-04ecbccd5d57" providerId="ADAL" clId="{51EB2187-C532-4FEF-98A7-B1FEC1A74F43}" dt="2019-11-25T12:41:56.769" v="5"/>
          <ac:picMkLst>
            <pc:docMk/>
            <pc:sldMk cId="0" sldId="257"/>
            <ac:picMk id="16" creationId="{63729E28-C43C-438A-9EAC-77090B05D586}"/>
          </ac:picMkLst>
        </pc:picChg>
        <pc:picChg chg="del">
          <ac:chgData name="Marcelo Yuri Benesciutti" userId="0dabd8f5-ea2c-4a68-98f5-04ecbccd5d57" providerId="ADAL" clId="{51EB2187-C532-4FEF-98A7-B1FEC1A74F43}" dt="2019-11-25T12:41:56.512" v="4" actId="478"/>
          <ac:picMkLst>
            <pc:docMk/>
            <pc:sldMk cId="0" sldId="257"/>
            <ac:picMk id="127" creationId="{00000000-0000-0000-0000-000000000000}"/>
          </ac:picMkLst>
        </pc:picChg>
      </pc:sldChg>
      <pc:sldChg chg="addSp delSp modSp">
        <pc:chgData name="Marcelo Yuri Benesciutti" userId="0dabd8f5-ea2c-4a68-98f5-04ecbccd5d57" providerId="ADAL" clId="{51EB2187-C532-4FEF-98A7-B1FEC1A74F43}" dt="2019-11-25T12:44:15.809" v="77" actId="20577"/>
        <pc:sldMkLst>
          <pc:docMk/>
          <pc:sldMk cId="0" sldId="262"/>
        </pc:sldMkLst>
        <pc:spChg chg="mod">
          <ac:chgData name="Marcelo Yuri Benesciutti" userId="0dabd8f5-ea2c-4a68-98f5-04ecbccd5d57" providerId="ADAL" clId="{51EB2187-C532-4FEF-98A7-B1FEC1A74F43}" dt="2019-11-25T12:44:15.809" v="77" actId="20577"/>
          <ac:spMkLst>
            <pc:docMk/>
            <pc:sldMk cId="0" sldId="262"/>
            <ac:spMk id="166" creationId="{00000000-0000-0000-0000-000000000000}"/>
          </ac:spMkLst>
        </pc:spChg>
        <pc:picChg chg="add">
          <ac:chgData name="Marcelo Yuri Benesciutti" userId="0dabd8f5-ea2c-4a68-98f5-04ecbccd5d57" providerId="ADAL" clId="{51EB2187-C532-4FEF-98A7-B1FEC1A74F43}" dt="2019-11-25T12:44:06.974" v="69"/>
          <ac:picMkLst>
            <pc:docMk/>
            <pc:sldMk cId="0" sldId="262"/>
            <ac:picMk id="6" creationId="{4CCE3840-D708-40FB-8DA9-8FE05484B415}"/>
          </ac:picMkLst>
        </pc:picChg>
        <pc:picChg chg="del">
          <ac:chgData name="Marcelo Yuri Benesciutti" userId="0dabd8f5-ea2c-4a68-98f5-04ecbccd5d57" providerId="ADAL" clId="{51EB2187-C532-4FEF-98A7-B1FEC1A74F43}" dt="2019-11-25T12:44:06.762" v="68" actId="478"/>
          <ac:picMkLst>
            <pc:docMk/>
            <pc:sldMk cId="0" sldId="262"/>
            <ac:picMk id="165" creationId="{00000000-0000-0000-0000-000000000000}"/>
          </ac:picMkLst>
        </pc:picChg>
      </pc:sldChg>
      <pc:sldChg chg="addSp delSp">
        <pc:chgData name="Marcelo Yuri Benesciutti" userId="0dabd8f5-ea2c-4a68-98f5-04ecbccd5d57" providerId="ADAL" clId="{51EB2187-C532-4FEF-98A7-B1FEC1A74F43}" dt="2019-11-25T12:42:10.397" v="7"/>
        <pc:sldMkLst>
          <pc:docMk/>
          <pc:sldMk cId="3206176826" sldId="263"/>
        </pc:sldMkLst>
        <pc:picChg chg="add">
          <ac:chgData name="Marcelo Yuri Benesciutti" userId="0dabd8f5-ea2c-4a68-98f5-04ecbccd5d57" providerId="ADAL" clId="{51EB2187-C532-4FEF-98A7-B1FEC1A74F43}" dt="2019-11-25T12:42:10.397" v="7"/>
          <ac:picMkLst>
            <pc:docMk/>
            <pc:sldMk cId="3206176826" sldId="263"/>
            <ac:picMk id="8" creationId="{43C70112-B048-41EF-953F-8DFCA6F77D7A}"/>
          </ac:picMkLst>
        </pc:picChg>
        <pc:picChg chg="del">
          <ac:chgData name="Marcelo Yuri Benesciutti" userId="0dabd8f5-ea2c-4a68-98f5-04ecbccd5d57" providerId="ADAL" clId="{51EB2187-C532-4FEF-98A7-B1FEC1A74F43}" dt="2019-11-25T12:42:10.112" v="6" actId="478"/>
          <ac:picMkLst>
            <pc:docMk/>
            <pc:sldMk cId="3206176826" sldId="263"/>
            <ac:picMk id="158" creationId="{00000000-0000-0000-0000-000000000000}"/>
          </ac:picMkLst>
        </pc:picChg>
      </pc:sldChg>
      <pc:sldChg chg="addSp delSp">
        <pc:chgData name="Marcelo Yuri Benesciutti" userId="0dabd8f5-ea2c-4a68-98f5-04ecbccd5d57" providerId="ADAL" clId="{51EB2187-C532-4FEF-98A7-B1FEC1A74F43}" dt="2019-11-25T12:42:13.535" v="9"/>
        <pc:sldMkLst>
          <pc:docMk/>
          <pc:sldMk cId="3052210025" sldId="265"/>
        </pc:sldMkLst>
        <pc:picChg chg="add">
          <ac:chgData name="Marcelo Yuri Benesciutti" userId="0dabd8f5-ea2c-4a68-98f5-04ecbccd5d57" providerId="ADAL" clId="{51EB2187-C532-4FEF-98A7-B1FEC1A74F43}" dt="2019-11-25T12:42:13.535" v="9"/>
          <ac:picMkLst>
            <pc:docMk/>
            <pc:sldMk cId="3052210025" sldId="265"/>
            <ac:picMk id="7" creationId="{8D2AC3EE-167C-4D04-9B09-5E09F287E0EE}"/>
          </ac:picMkLst>
        </pc:picChg>
        <pc:picChg chg="del">
          <ac:chgData name="Marcelo Yuri Benesciutti" userId="0dabd8f5-ea2c-4a68-98f5-04ecbccd5d57" providerId="ADAL" clId="{51EB2187-C532-4FEF-98A7-B1FEC1A74F43}" dt="2019-11-25T12:42:13.252" v="8" actId="478"/>
          <ac:picMkLst>
            <pc:docMk/>
            <pc:sldMk cId="3052210025" sldId="265"/>
            <ac:picMk id="158" creationId="{00000000-0000-0000-0000-000000000000}"/>
          </ac:picMkLst>
        </pc:picChg>
      </pc:sldChg>
      <pc:sldChg chg="addSp delSp">
        <pc:chgData name="Marcelo Yuri Benesciutti" userId="0dabd8f5-ea2c-4a68-98f5-04ecbccd5d57" providerId="ADAL" clId="{51EB2187-C532-4FEF-98A7-B1FEC1A74F43}" dt="2019-11-25T12:42:32.307" v="21"/>
        <pc:sldMkLst>
          <pc:docMk/>
          <pc:sldMk cId="2545910169" sldId="266"/>
        </pc:sldMkLst>
        <pc:picChg chg="add">
          <ac:chgData name="Marcelo Yuri Benesciutti" userId="0dabd8f5-ea2c-4a68-98f5-04ecbccd5d57" providerId="ADAL" clId="{51EB2187-C532-4FEF-98A7-B1FEC1A74F43}" dt="2019-11-25T12:42:32.307" v="21"/>
          <ac:picMkLst>
            <pc:docMk/>
            <pc:sldMk cId="2545910169" sldId="266"/>
            <ac:picMk id="7" creationId="{20BE14B4-3404-469D-8134-4E4A750A649A}"/>
          </ac:picMkLst>
        </pc:picChg>
        <pc:picChg chg="del">
          <ac:chgData name="Marcelo Yuri Benesciutti" userId="0dabd8f5-ea2c-4a68-98f5-04ecbccd5d57" providerId="ADAL" clId="{51EB2187-C532-4FEF-98A7-B1FEC1A74F43}" dt="2019-11-25T12:42:32.086" v="20" actId="478"/>
          <ac:picMkLst>
            <pc:docMk/>
            <pc:sldMk cId="2545910169" sldId="266"/>
            <ac:picMk id="158" creationId="{00000000-0000-0000-0000-000000000000}"/>
          </ac:picMkLst>
        </pc:picChg>
      </pc:sldChg>
      <pc:sldChg chg="addSp delSp">
        <pc:chgData name="Marcelo Yuri Benesciutti" userId="0dabd8f5-ea2c-4a68-98f5-04ecbccd5d57" providerId="ADAL" clId="{51EB2187-C532-4FEF-98A7-B1FEC1A74F43}" dt="2019-11-25T12:42:35.412" v="23"/>
        <pc:sldMkLst>
          <pc:docMk/>
          <pc:sldMk cId="2560687687" sldId="267"/>
        </pc:sldMkLst>
        <pc:picChg chg="add">
          <ac:chgData name="Marcelo Yuri Benesciutti" userId="0dabd8f5-ea2c-4a68-98f5-04ecbccd5d57" providerId="ADAL" clId="{51EB2187-C532-4FEF-98A7-B1FEC1A74F43}" dt="2019-11-25T12:42:35.412" v="23"/>
          <ac:picMkLst>
            <pc:docMk/>
            <pc:sldMk cId="2560687687" sldId="267"/>
            <ac:picMk id="8" creationId="{5D1E8D06-8774-44A4-BCE9-48E82ACB7773}"/>
          </ac:picMkLst>
        </pc:picChg>
        <pc:picChg chg="del">
          <ac:chgData name="Marcelo Yuri Benesciutti" userId="0dabd8f5-ea2c-4a68-98f5-04ecbccd5d57" providerId="ADAL" clId="{51EB2187-C532-4FEF-98A7-B1FEC1A74F43}" dt="2019-11-25T12:42:35.167" v="22" actId="478"/>
          <ac:picMkLst>
            <pc:docMk/>
            <pc:sldMk cId="2560687687" sldId="267"/>
            <ac:picMk id="158" creationId="{00000000-0000-0000-0000-000000000000}"/>
          </ac:picMkLst>
        </pc:picChg>
      </pc:sldChg>
      <pc:sldChg chg="addSp delSp">
        <pc:chgData name="Marcelo Yuri Benesciutti" userId="0dabd8f5-ea2c-4a68-98f5-04ecbccd5d57" providerId="ADAL" clId="{51EB2187-C532-4FEF-98A7-B1FEC1A74F43}" dt="2019-11-25T12:42:16.428" v="11"/>
        <pc:sldMkLst>
          <pc:docMk/>
          <pc:sldMk cId="620273945" sldId="268"/>
        </pc:sldMkLst>
        <pc:picChg chg="add">
          <ac:chgData name="Marcelo Yuri Benesciutti" userId="0dabd8f5-ea2c-4a68-98f5-04ecbccd5d57" providerId="ADAL" clId="{51EB2187-C532-4FEF-98A7-B1FEC1A74F43}" dt="2019-11-25T12:42:16.428" v="11"/>
          <ac:picMkLst>
            <pc:docMk/>
            <pc:sldMk cId="620273945" sldId="268"/>
            <ac:picMk id="8" creationId="{79ABD216-B209-4D68-8C00-A53C32DF9DA1}"/>
          </ac:picMkLst>
        </pc:picChg>
        <pc:picChg chg="del">
          <ac:chgData name="Marcelo Yuri Benesciutti" userId="0dabd8f5-ea2c-4a68-98f5-04ecbccd5d57" providerId="ADAL" clId="{51EB2187-C532-4FEF-98A7-B1FEC1A74F43}" dt="2019-11-25T12:42:16.209" v="10" actId="478"/>
          <ac:picMkLst>
            <pc:docMk/>
            <pc:sldMk cId="620273945" sldId="268"/>
            <ac:picMk id="158" creationId="{00000000-0000-0000-0000-000000000000}"/>
          </ac:picMkLst>
        </pc:picChg>
      </pc:sldChg>
      <pc:sldChg chg="addSp delSp">
        <pc:chgData name="Marcelo Yuri Benesciutti" userId="0dabd8f5-ea2c-4a68-98f5-04ecbccd5d57" providerId="ADAL" clId="{51EB2187-C532-4FEF-98A7-B1FEC1A74F43}" dt="2019-11-25T12:42:19.796" v="13"/>
        <pc:sldMkLst>
          <pc:docMk/>
          <pc:sldMk cId="3724483344" sldId="269"/>
        </pc:sldMkLst>
        <pc:picChg chg="add">
          <ac:chgData name="Marcelo Yuri Benesciutti" userId="0dabd8f5-ea2c-4a68-98f5-04ecbccd5d57" providerId="ADAL" clId="{51EB2187-C532-4FEF-98A7-B1FEC1A74F43}" dt="2019-11-25T12:42:19.796" v="13"/>
          <ac:picMkLst>
            <pc:docMk/>
            <pc:sldMk cId="3724483344" sldId="269"/>
            <ac:picMk id="7" creationId="{DE69700C-6700-46C2-9438-B7B26DF1FA29}"/>
          </ac:picMkLst>
        </pc:picChg>
        <pc:picChg chg="del">
          <ac:chgData name="Marcelo Yuri Benesciutti" userId="0dabd8f5-ea2c-4a68-98f5-04ecbccd5d57" providerId="ADAL" clId="{51EB2187-C532-4FEF-98A7-B1FEC1A74F43}" dt="2019-11-25T12:42:19.580" v="12" actId="478"/>
          <ac:picMkLst>
            <pc:docMk/>
            <pc:sldMk cId="3724483344" sldId="269"/>
            <ac:picMk id="158" creationId="{00000000-0000-0000-0000-000000000000}"/>
          </ac:picMkLst>
        </pc:picChg>
      </pc:sldChg>
      <pc:sldChg chg="addSp delSp">
        <pc:chgData name="Marcelo Yuri Benesciutti" userId="0dabd8f5-ea2c-4a68-98f5-04ecbccd5d57" providerId="ADAL" clId="{51EB2187-C532-4FEF-98A7-B1FEC1A74F43}" dt="2019-11-25T12:42:22.796" v="15"/>
        <pc:sldMkLst>
          <pc:docMk/>
          <pc:sldMk cId="3670120711" sldId="270"/>
        </pc:sldMkLst>
        <pc:picChg chg="add">
          <ac:chgData name="Marcelo Yuri Benesciutti" userId="0dabd8f5-ea2c-4a68-98f5-04ecbccd5d57" providerId="ADAL" clId="{51EB2187-C532-4FEF-98A7-B1FEC1A74F43}" dt="2019-11-25T12:42:22.796" v="15"/>
          <ac:picMkLst>
            <pc:docMk/>
            <pc:sldMk cId="3670120711" sldId="270"/>
            <ac:picMk id="7" creationId="{851AF7A7-D312-4D4B-A2B6-565667D868A3}"/>
          </ac:picMkLst>
        </pc:picChg>
        <pc:picChg chg="del">
          <ac:chgData name="Marcelo Yuri Benesciutti" userId="0dabd8f5-ea2c-4a68-98f5-04ecbccd5d57" providerId="ADAL" clId="{51EB2187-C532-4FEF-98A7-B1FEC1A74F43}" dt="2019-11-25T12:42:22.557" v="14" actId="478"/>
          <ac:picMkLst>
            <pc:docMk/>
            <pc:sldMk cId="3670120711" sldId="270"/>
            <ac:picMk id="158" creationId="{00000000-0000-0000-0000-000000000000}"/>
          </ac:picMkLst>
        </pc:picChg>
      </pc:sldChg>
      <pc:sldChg chg="addSp delSp">
        <pc:chgData name="Marcelo Yuri Benesciutti" userId="0dabd8f5-ea2c-4a68-98f5-04ecbccd5d57" providerId="ADAL" clId="{51EB2187-C532-4FEF-98A7-B1FEC1A74F43}" dt="2019-11-25T12:42:25.712" v="17"/>
        <pc:sldMkLst>
          <pc:docMk/>
          <pc:sldMk cId="625960042" sldId="273"/>
        </pc:sldMkLst>
        <pc:picChg chg="add">
          <ac:chgData name="Marcelo Yuri Benesciutti" userId="0dabd8f5-ea2c-4a68-98f5-04ecbccd5d57" providerId="ADAL" clId="{51EB2187-C532-4FEF-98A7-B1FEC1A74F43}" dt="2019-11-25T12:42:25.712" v="17"/>
          <ac:picMkLst>
            <pc:docMk/>
            <pc:sldMk cId="625960042" sldId="273"/>
            <ac:picMk id="7" creationId="{10AABE9D-CADC-4E97-9494-A92E8944363D}"/>
          </ac:picMkLst>
        </pc:picChg>
        <pc:picChg chg="del">
          <ac:chgData name="Marcelo Yuri Benesciutti" userId="0dabd8f5-ea2c-4a68-98f5-04ecbccd5d57" providerId="ADAL" clId="{51EB2187-C532-4FEF-98A7-B1FEC1A74F43}" dt="2019-11-25T12:42:25.489" v="16" actId="478"/>
          <ac:picMkLst>
            <pc:docMk/>
            <pc:sldMk cId="625960042" sldId="273"/>
            <ac:picMk id="158" creationId="{00000000-0000-0000-0000-000000000000}"/>
          </ac:picMkLst>
        </pc:picChg>
      </pc:sldChg>
      <pc:sldChg chg="addSp delSp">
        <pc:chgData name="Marcelo Yuri Benesciutti" userId="0dabd8f5-ea2c-4a68-98f5-04ecbccd5d57" providerId="ADAL" clId="{51EB2187-C532-4FEF-98A7-B1FEC1A74F43}" dt="2019-11-25T12:42:29.664" v="19"/>
        <pc:sldMkLst>
          <pc:docMk/>
          <pc:sldMk cId="2668854203" sldId="274"/>
        </pc:sldMkLst>
        <pc:picChg chg="add">
          <ac:chgData name="Marcelo Yuri Benesciutti" userId="0dabd8f5-ea2c-4a68-98f5-04ecbccd5d57" providerId="ADAL" clId="{51EB2187-C532-4FEF-98A7-B1FEC1A74F43}" dt="2019-11-25T12:42:29.664" v="19"/>
          <ac:picMkLst>
            <pc:docMk/>
            <pc:sldMk cId="2668854203" sldId="274"/>
            <ac:picMk id="7" creationId="{2DCE4C7C-854F-4DE5-9605-0E466B919472}"/>
          </ac:picMkLst>
        </pc:picChg>
        <pc:picChg chg="del">
          <ac:chgData name="Marcelo Yuri Benesciutti" userId="0dabd8f5-ea2c-4a68-98f5-04ecbccd5d57" providerId="ADAL" clId="{51EB2187-C532-4FEF-98A7-B1FEC1A74F43}" dt="2019-11-25T12:42:29.377" v="18" actId="478"/>
          <ac:picMkLst>
            <pc:docMk/>
            <pc:sldMk cId="2668854203" sldId="274"/>
            <ac:picMk id="158" creationId="{00000000-0000-0000-0000-000000000000}"/>
          </ac:picMkLst>
        </pc:picChg>
      </pc:sldChg>
      <pc:sldChg chg="addSp delSp">
        <pc:chgData name="Marcelo Yuri Benesciutti" userId="0dabd8f5-ea2c-4a68-98f5-04ecbccd5d57" providerId="ADAL" clId="{51EB2187-C532-4FEF-98A7-B1FEC1A74F43}" dt="2019-11-25T12:42:37.939" v="25"/>
        <pc:sldMkLst>
          <pc:docMk/>
          <pc:sldMk cId="815028629" sldId="276"/>
        </pc:sldMkLst>
        <pc:picChg chg="add">
          <ac:chgData name="Marcelo Yuri Benesciutti" userId="0dabd8f5-ea2c-4a68-98f5-04ecbccd5d57" providerId="ADAL" clId="{51EB2187-C532-4FEF-98A7-B1FEC1A74F43}" dt="2019-11-25T12:42:37.939" v="25"/>
          <ac:picMkLst>
            <pc:docMk/>
            <pc:sldMk cId="815028629" sldId="276"/>
            <ac:picMk id="6" creationId="{504A7E32-DE75-4ABB-A002-63B7DA8FAF31}"/>
          </ac:picMkLst>
        </pc:picChg>
        <pc:picChg chg="del">
          <ac:chgData name="Marcelo Yuri Benesciutti" userId="0dabd8f5-ea2c-4a68-98f5-04ecbccd5d57" providerId="ADAL" clId="{51EB2187-C532-4FEF-98A7-B1FEC1A74F43}" dt="2019-11-25T12:42:37.711" v="24" actId="478"/>
          <ac:picMkLst>
            <pc:docMk/>
            <pc:sldMk cId="815028629" sldId="276"/>
            <ac:picMk id="158" creationId="{00000000-0000-0000-0000-000000000000}"/>
          </ac:picMkLst>
        </pc:picChg>
      </pc:sldChg>
      <pc:sldChg chg="addSp delSp">
        <pc:chgData name="Marcelo Yuri Benesciutti" userId="0dabd8f5-ea2c-4a68-98f5-04ecbccd5d57" providerId="ADAL" clId="{51EB2187-C532-4FEF-98A7-B1FEC1A74F43}" dt="2019-11-25T12:42:45.869" v="29"/>
        <pc:sldMkLst>
          <pc:docMk/>
          <pc:sldMk cId="2029445707" sldId="278"/>
        </pc:sldMkLst>
        <pc:picChg chg="add">
          <ac:chgData name="Marcelo Yuri Benesciutti" userId="0dabd8f5-ea2c-4a68-98f5-04ecbccd5d57" providerId="ADAL" clId="{51EB2187-C532-4FEF-98A7-B1FEC1A74F43}" dt="2019-11-25T12:42:45.869" v="29"/>
          <ac:picMkLst>
            <pc:docMk/>
            <pc:sldMk cId="2029445707" sldId="278"/>
            <ac:picMk id="9" creationId="{CC0C61B6-4FD4-4764-AF7C-F16999824C83}"/>
          </ac:picMkLst>
        </pc:picChg>
        <pc:picChg chg="del">
          <ac:chgData name="Marcelo Yuri Benesciutti" userId="0dabd8f5-ea2c-4a68-98f5-04ecbccd5d57" providerId="ADAL" clId="{51EB2187-C532-4FEF-98A7-B1FEC1A74F43}" dt="2019-11-25T12:42:45.622" v="28" actId="478"/>
          <ac:picMkLst>
            <pc:docMk/>
            <pc:sldMk cId="2029445707" sldId="278"/>
            <ac:picMk id="158" creationId="{00000000-0000-0000-0000-000000000000}"/>
          </ac:picMkLst>
        </pc:picChg>
      </pc:sldChg>
      <pc:sldChg chg="addSp delSp modSp">
        <pc:chgData name="Marcelo Yuri Benesciutti" userId="0dabd8f5-ea2c-4a68-98f5-04ecbccd5d57" providerId="ADAL" clId="{51EB2187-C532-4FEF-98A7-B1FEC1A74F43}" dt="2019-11-25T12:46:43.951" v="106" actId="20577"/>
        <pc:sldMkLst>
          <pc:docMk/>
          <pc:sldMk cId="2829408981" sldId="279"/>
        </pc:sldMkLst>
        <pc:spChg chg="mod">
          <ac:chgData name="Marcelo Yuri Benesciutti" userId="0dabd8f5-ea2c-4a68-98f5-04ecbccd5d57" providerId="ADAL" clId="{51EB2187-C532-4FEF-98A7-B1FEC1A74F43}" dt="2019-11-25T12:46:43.951" v="106" actId="20577"/>
          <ac:spMkLst>
            <pc:docMk/>
            <pc:sldMk cId="2829408981" sldId="279"/>
            <ac:spMk id="161" creationId="{00000000-0000-0000-0000-000000000000}"/>
          </ac:spMkLst>
        </pc:spChg>
        <pc:picChg chg="add">
          <ac:chgData name="Marcelo Yuri Benesciutti" userId="0dabd8f5-ea2c-4a68-98f5-04ecbccd5d57" providerId="ADAL" clId="{51EB2187-C532-4FEF-98A7-B1FEC1A74F43}" dt="2019-11-25T12:42:48.508" v="31"/>
          <ac:picMkLst>
            <pc:docMk/>
            <pc:sldMk cId="2829408981" sldId="279"/>
            <ac:picMk id="7" creationId="{8608C907-9158-4E27-8D67-6883F0F9429F}"/>
          </ac:picMkLst>
        </pc:picChg>
        <pc:picChg chg="del">
          <ac:chgData name="Marcelo Yuri Benesciutti" userId="0dabd8f5-ea2c-4a68-98f5-04ecbccd5d57" providerId="ADAL" clId="{51EB2187-C532-4FEF-98A7-B1FEC1A74F43}" dt="2019-11-25T12:42:48.291" v="30" actId="478"/>
          <ac:picMkLst>
            <pc:docMk/>
            <pc:sldMk cId="2829408981" sldId="279"/>
            <ac:picMk id="158" creationId="{00000000-0000-0000-0000-000000000000}"/>
          </ac:picMkLst>
        </pc:picChg>
      </pc:sldChg>
      <pc:sldChg chg="addSp delSp">
        <pc:chgData name="Marcelo Yuri Benesciutti" userId="0dabd8f5-ea2c-4a68-98f5-04ecbccd5d57" providerId="ADAL" clId="{51EB2187-C532-4FEF-98A7-B1FEC1A74F43}" dt="2019-11-25T12:42:51.172" v="33"/>
        <pc:sldMkLst>
          <pc:docMk/>
          <pc:sldMk cId="1630816770" sldId="280"/>
        </pc:sldMkLst>
        <pc:picChg chg="add">
          <ac:chgData name="Marcelo Yuri Benesciutti" userId="0dabd8f5-ea2c-4a68-98f5-04ecbccd5d57" providerId="ADAL" clId="{51EB2187-C532-4FEF-98A7-B1FEC1A74F43}" dt="2019-11-25T12:42:51.172" v="33"/>
          <ac:picMkLst>
            <pc:docMk/>
            <pc:sldMk cId="1630816770" sldId="280"/>
            <ac:picMk id="7" creationId="{CEA954E5-9F37-45B8-BE62-BB51D500F258}"/>
          </ac:picMkLst>
        </pc:picChg>
        <pc:picChg chg="del">
          <ac:chgData name="Marcelo Yuri Benesciutti" userId="0dabd8f5-ea2c-4a68-98f5-04ecbccd5d57" providerId="ADAL" clId="{51EB2187-C532-4FEF-98A7-B1FEC1A74F43}" dt="2019-11-25T12:42:50.973" v="32" actId="478"/>
          <ac:picMkLst>
            <pc:docMk/>
            <pc:sldMk cId="1630816770" sldId="280"/>
            <ac:picMk id="158" creationId="{00000000-0000-0000-0000-000000000000}"/>
          </ac:picMkLst>
        </pc:picChg>
      </pc:sldChg>
      <pc:sldChg chg="addSp delSp modSp">
        <pc:chgData name="Marcelo Yuri Benesciutti" userId="0dabd8f5-ea2c-4a68-98f5-04ecbccd5d57" providerId="ADAL" clId="{51EB2187-C532-4FEF-98A7-B1FEC1A74F43}" dt="2019-11-25T12:46:34.366" v="91" actId="20577"/>
        <pc:sldMkLst>
          <pc:docMk/>
          <pc:sldMk cId="2291447928" sldId="283"/>
        </pc:sldMkLst>
        <pc:spChg chg="mod">
          <ac:chgData name="Marcelo Yuri Benesciutti" userId="0dabd8f5-ea2c-4a68-98f5-04ecbccd5d57" providerId="ADAL" clId="{51EB2187-C532-4FEF-98A7-B1FEC1A74F43}" dt="2019-11-25T12:46:34.366" v="91" actId="20577"/>
          <ac:spMkLst>
            <pc:docMk/>
            <pc:sldMk cId="2291447928" sldId="283"/>
            <ac:spMk id="160" creationId="{00000000-0000-0000-0000-000000000000}"/>
          </ac:spMkLst>
        </pc:spChg>
        <pc:picChg chg="add">
          <ac:chgData name="Marcelo Yuri Benesciutti" userId="0dabd8f5-ea2c-4a68-98f5-04ecbccd5d57" providerId="ADAL" clId="{51EB2187-C532-4FEF-98A7-B1FEC1A74F43}" dt="2019-11-25T12:43:07.624" v="45"/>
          <ac:picMkLst>
            <pc:docMk/>
            <pc:sldMk cId="2291447928" sldId="283"/>
            <ac:picMk id="7" creationId="{FF11E9C4-251E-4FF6-B05D-422C5F36E7C7}"/>
          </ac:picMkLst>
        </pc:picChg>
        <pc:picChg chg="del">
          <ac:chgData name="Marcelo Yuri Benesciutti" userId="0dabd8f5-ea2c-4a68-98f5-04ecbccd5d57" providerId="ADAL" clId="{51EB2187-C532-4FEF-98A7-B1FEC1A74F43}" dt="2019-11-25T12:43:07.436" v="44" actId="478"/>
          <ac:picMkLst>
            <pc:docMk/>
            <pc:sldMk cId="2291447928" sldId="283"/>
            <ac:picMk id="158" creationId="{00000000-0000-0000-0000-000000000000}"/>
          </ac:picMkLst>
        </pc:picChg>
      </pc:sldChg>
      <pc:sldChg chg="addSp delSp">
        <pc:chgData name="Marcelo Yuri Benesciutti" userId="0dabd8f5-ea2c-4a68-98f5-04ecbccd5d57" providerId="ADAL" clId="{51EB2187-C532-4FEF-98A7-B1FEC1A74F43}" dt="2019-11-25T12:43:02.510" v="41"/>
        <pc:sldMkLst>
          <pc:docMk/>
          <pc:sldMk cId="217025639" sldId="284"/>
        </pc:sldMkLst>
        <pc:picChg chg="add">
          <ac:chgData name="Marcelo Yuri Benesciutti" userId="0dabd8f5-ea2c-4a68-98f5-04ecbccd5d57" providerId="ADAL" clId="{51EB2187-C532-4FEF-98A7-B1FEC1A74F43}" dt="2019-11-25T12:43:02.510" v="41"/>
          <ac:picMkLst>
            <pc:docMk/>
            <pc:sldMk cId="217025639" sldId="284"/>
            <ac:picMk id="7" creationId="{CB377587-D51D-47CC-8847-7E6EC02954B1}"/>
          </ac:picMkLst>
        </pc:picChg>
        <pc:picChg chg="del">
          <ac:chgData name="Marcelo Yuri Benesciutti" userId="0dabd8f5-ea2c-4a68-98f5-04ecbccd5d57" providerId="ADAL" clId="{51EB2187-C532-4FEF-98A7-B1FEC1A74F43}" dt="2019-11-25T12:43:02.356" v="40" actId="478"/>
          <ac:picMkLst>
            <pc:docMk/>
            <pc:sldMk cId="217025639" sldId="284"/>
            <ac:picMk id="158" creationId="{00000000-0000-0000-0000-000000000000}"/>
          </ac:picMkLst>
        </pc:picChg>
      </pc:sldChg>
      <pc:sldChg chg="addSp delSp">
        <pc:chgData name="Marcelo Yuri Benesciutti" userId="0dabd8f5-ea2c-4a68-98f5-04ecbccd5d57" providerId="ADAL" clId="{51EB2187-C532-4FEF-98A7-B1FEC1A74F43}" dt="2019-11-25T12:42:59.526" v="39"/>
        <pc:sldMkLst>
          <pc:docMk/>
          <pc:sldMk cId="4245472095" sldId="285"/>
        </pc:sldMkLst>
        <pc:picChg chg="add">
          <ac:chgData name="Marcelo Yuri Benesciutti" userId="0dabd8f5-ea2c-4a68-98f5-04ecbccd5d57" providerId="ADAL" clId="{51EB2187-C532-4FEF-98A7-B1FEC1A74F43}" dt="2019-11-25T12:42:59.526" v="39"/>
          <ac:picMkLst>
            <pc:docMk/>
            <pc:sldMk cId="4245472095" sldId="285"/>
            <ac:picMk id="8" creationId="{55C305D3-A180-4ADD-9A24-0164CD437314}"/>
          </ac:picMkLst>
        </pc:picChg>
        <pc:picChg chg="del">
          <ac:chgData name="Marcelo Yuri Benesciutti" userId="0dabd8f5-ea2c-4a68-98f5-04ecbccd5d57" providerId="ADAL" clId="{51EB2187-C532-4FEF-98A7-B1FEC1A74F43}" dt="2019-11-25T12:42:59.299" v="38" actId="478"/>
          <ac:picMkLst>
            <pc:docMk/>
            <pc:sldMk cId="4245472095" sldId="285"/>
            <ac:picMk id="158" creationId="{00000000-0000-0000-0000-000000000000}"/>
          </ac:picMkLst>
        </pc:picChg>
      </pc:sldChg>
      <pc:sldChg chg="addSp delSp">
        <pc:chgData name="Marcelo Yuri Benesciutti" userId="0dabd8f5-ea2c-4a68-98f5-04ecbccd5d57" providerId="ADAL" clId="{51EB2187-C532-4FEF-98A7-B1FEC1A74F43}" dt="2019-11-25T12:43:05.370" v="43"/>
        <pc:sldMkLst>
          <pc:docMk/>
          <pc:sldMk cId="3024943712" sldId="287"/>
        </pc:sldMkLst>
        <pc:picChg chg="add">
          <ac:chgData name="Marcelo Yuri Benesciutti" userId="0dabd8f5-ea2c-4a68-98f5-04ecbccd5d57" providerId="ADAL" clId="{51EB2187-C532-4FEF-98A7-B1FEC1A74F43}" dt="2019-11-25T12:43:05.370" v="43"/>
          <ac:picMkLst>
            <pc:docMk/>
            <pc:sldMk cId="3024943712" sldId="287"/>
            <ac:picMk id="7" creationId="{E3E62E45-BCD7-461F-A0E8-7E6F0B00A744}"/>
          </ac:picMkLst>
        </pc:picChg>
        <pc:picChg chg="del">
          <ac:chgData name="Marcelo Yuri Benesciutti" userId="0dabd8f5-ea2c-4a68-98f5-04ecbccd5d57" providerId="ADAL" clId="{51EB2187-C532-4FEF-98A7-B1FEC1A74F43}" dt="2019-11-25T12:43:05.163" v="42" actId="478"/>
          <ac:picMkLst>
            <pc:docMk/>
            <pc:sldMk cId="3024943712" sldId="287"/>
            <ac:picMk id="158" creationId="{00000000-0000-0000-0000-000000000000}"/>
          </ac:picMkLst>
        </pc:picChg>
      </pc:sldChg>
      <pc:sldChg chg="addSp delSp modSp">
        <pc:chgData name="Marcelo Yuri Benesciutti" userId="0dabd8f5-ea2c-4a68-98f5-04ecbccd5d57" providerId="ADAL" clId="{51EB2187-C532-4FEF-98A7-B1FEC1A74F43}" dt="2019-11-25T12:46:31.199" v="84" actId="20577"/>
        <pc:sldMkLst>
          <pc:docMk/>
          <pc:sldMk cId="1125979759" sldId="289"/>
        </pc:sldMkLst>
        <pc:spChg chg="mod">
          <ac:chgData name="Marcelo Yuri Benesciutti" userId="0dabd8f5-ea2c-4a68-98f5-04ecbccd5d57" providerId="ADAL" clId="{51EB2187-C532-4FEF-98A7-B1FEC1A74F43}" dt="2019-11-25T12:46:31.199" v="84" actId="20577"/>
          <ac:spMkLst>
            <pc:docMk/>
            <pc:sldMk cId="1125979759" sldId="289"/>
            <ac:spMk id="160" creationId="{00000000-0000-0000-0000-000000000000}"/>
          </ac:spMkLst>
        </pc:spChg>
        <pc:picChg chg="add">
          <ac:chgData name="Marcelo Yuri Benesciutti" userId="0dabd8f5-ea2c-4a68-98f5-04ecbccd5d57" providerId="ADAL" clId="{51EB2187-C532-4FEF-98A7-B1FEC1A74F43}" dt="2019-11-25T12:43:10.059" v="47"/>
          <ac:picMkLst>
            <pc:docMk/>
            <pc:sldMk cId="1125979759" sldId="289"/>
            <ac:picMk id="7" creationId="{21DCD4C8-8E6C-445E-AD21-6D11A76DD713}"/>
          </ac:picMkLst>
        </pc:picChg>
        <pc:picChg chg="del">
          <ac:chgData name="Marcelo Yuri Benesciutti" userId="0dabd8f5-ea2c-4a68-98f5-04ecbccd5d57" providerId="ADAL" clId="{51EB2187-C532-4FEF-98A7-B1FEC1A74F43}" dt="2019-11-25T12:43:09.862" v="46" actId="478"/>
          <ac:picMkLst>
            <pc:docMk/>
            <pc:sldMk cId="1125979759" sldId="289"/>
            <ac:picMk id="158" creationId="{00000000-0000-0000-0000-000000000000}"/>
          </ac:picMkLst>
        </pc:picChg>
      </pc:sldChg>
      <pc:sldChg chg="addSp delSp">
        <pc:chgData name="Marcelo Yuri Benesciutti" userId="0dabd8f5-ea2c-4a68-98f5-04ecbccd5d57" providerId="ADAL" clId="{51EB2187-C532-4FEF-98A7-B1FEC1A74F43}" dt="2019-11-25T12:42:54.343" v="35"/>
        <pc:sldMkLst>
          <pc:docMk/>
          <pc:sldMk cId="156693358" sldId="290"/>
        </pc:sldMkLst>
        <pc:picChg chg="add">
          <ac:chgData name="Marcelo Yuri Benesciutti" userId="0dabd8f5-ea2c-4a68-98f5-04ecbccd5d57" providerId="ADAL" clId="{51EB2187-C532-4FEF-98A7-B1FEC1A74F43}" dt="2019-11-25T12:42:54.343" v="35"/>
          <ac:picMkLst>
            <pc:docMk/>
            <pc:sldMk cId="156693358" sldId="290"/>
            <ac:picMk id="7" creationId="{7A8A32BC-DC4F-407D-A7C8-3B13C983A619}"/>
          </ac:picMkLst>
        </pc:picChg>
        <pc:picChg chg="del">
          <ac:chgData name="Marcelo Yuri Benesciutti" userId="0dabd8f5-ea2c-4a68-98f5-04ecbccd5d57" providerId="ADAL" clId="{51EB2187-C532-4FEF-98A7-B1FEC1A74F43}" dt="2019-11-25T12:42:54.118" v="34" actId="478"/>
          <ac:picMkLst>
            <pc:docMk/>
            <pc:sldMk cId="156693358" sldId="290"/>
            <ac:picMk id="158" creationId="{00000000-0000-0000-0000-000000000000}"/>
          </ac:picMkLst>
        </pc:picChg>
      </pc:sldChg>
      <pc:sldChg chg="addSp delSp">
        <pc:chgData name="Marcelo Yuri Benesciutti" userId="0dabd8f5-ea2c-4a68-98f5-04ecbccd5d57" providerId="ADAL" clId="{51EB2187-C532-4FEF-98A7-B1FEC1A74F43}" dt="2019-11-25T12:42:40.567" v="27"/>
        <pc:sldMkLst>
          <pc:docMk/>
          <pc:sldMk cId="2547235654" sldId="291"/>
        </pc:sldMkLst>
        <pc:picChg chg="add">
          <ac:chgData name="Marcelo Yuri Benesciutti" userId="0dabd8f5-ea2c-4a68-98f5-04ecbccd5d57" providerId="ADAL" clId="{51EB2187-C532-4FEF-98A7-B1FEC1A74F43}" dt="2019-11-25T12:42:40.567" v="27"/>
          <ac:picMkLst>
            <pc:docMk/>
            <pc:sldMk cId="2547235654" sldId="291"/>
            <ac:picMk id="8" creationId="{191B37FD-45BE-4E57-ACD4-B1ACD1A2462B}"/>
          </ac:picMkLst>
        </pc:picChg>
        <pc:picChg chg="del">
          <ac:chgData name="Marcelo Yuri Benesciutti" userId="0dabd8f5-ea2c-4a68-98f5-04ecbccd5d57" providerId="ADAL" clId="{51EB2187-C532-4FEF-98A7-B1FEC1A74F43}" dt="2019-11-25T12:42:40.351" v="26" actId="478"/>
          <ac:picMkLst>
            <pc:docMk/>
            <pc:sldMk cId="2547235654" sldId="291"/>
            <ac:picMk id="158" creationId="{00000000-0000-0000-0000-000000000000}"/>
          </ac:picMkLst>
        </pc:picChg>
      </pc:sldChg>
      <pc:sldChg chg="addSp delSp">
        <pc:chgData name="Marcelo Yuri Benesciutti" userId="0dabd8f5-ea2c-4a68-98f5-04ecbccd5d57" providerId="ADAL" clId="{51EB2187-C532-4FEF-98A7-B1FEC1A74F43}" dt="2019-11-25T12:43:21.436" v="55"/>
        <pc:sldMkLst>
          <pc:docMk/>
          <pc:sldMk cId="2847020536" sldId="294"/>
        </pc:sldMkLst>
        <pc:picChg chg="add">
          <ac:chgData name="Marcelo Yuri Benesciutti" userId="0dabd8f5-ea2c-4a68-98f5-04ecbccd5d57" providerId="ADAL" clId="{51EB2187-C532-4FEF-98A7-B1FEC1A74F43}" dt="2019-11-25T12:43:21.436" v="55"/>
          <ac:picMkLst>
            <pc:docMk/>
            <pc:sldMk cId="2847020536" sldId="294"/>
            <ac:picMk id="8" creationId="{68845A80-A9DD-4188-9610-99045BEF90C2}"/>
          </ac:picMkLst>
        </pc:picChg>
        <pc:picChg chg="del">
          <ac:chgData name="Marcelo Yuri Benesciutti" userId="0dabd8f5-ea2c-4a68-98f5-04ecbccd5d57" providerId="ADAL" clId="{51EB2187-C532-4FEF-98A7-B1FEC1A74F43}" dt="2019-11-25T12:43:21.044" v="54" actId="478"/>
          <ac:picMkLst>
            <pc:docMk/>
            <pc:sldMk cId="2847020536" sldId="294"/>
            <ac:picMk id="158" creationId="{00000000-0000-0000-0000-000000000000}"/>
          </ac:picMkLst>
        </pc:picChg>
      </pc:sldChg>
      <pc:sldChg chg="addSp delSp">
        <pc:chgData name="Marcelo Yuri Benesciutti" userId="0dabd8f5-ea2c-4a68-98f5-04ecbccd5d57" providerId="ADAL" clId="{51EB2187-C532-4FEF-98A7-B1FEC1A74F43}" dt="2019-11-25T12:43:52.733" v="63"/>
        <pc:sldMkLst>
          <pc:docMk/>
          <pc:sldMk cId="4241484325" sldId="295"/>
        </pc:sldMkLst>
        <pc:picChg chg="add">
          <ac:chgData name="Marcelo Yuri Benesciutti" userId="0dabd8f5-ea2c-4a68-98f5-04ecbccd5d57" providerId="ADAL" clId="{51EB2187-C532-4FEF-98A7-B1FEC1A74F43}" dt="2019-11-25T12:43:52.733" v="63"/>
          <ac:picMkLst>
            <pc:docMk/>
            <pc:sldMk cId="4241484325" sldId="295"/>
            <ac:picMk id="8" creationId="{7F3739A7-0680-40FD-9D4A-C4DE96F62D65}"/>
          </ac:picMkLst>
        </pc:picChg>
        <pc:picChg chg="del">
          <ac:chgData name="Marcelo Yuri Benesciutti" userId="0dabd8f5-ea2c-4a68-98f5-04ecbccd5d57" providerId="ADAL" clId="{51EB2187-C532-4FEF-98A7-B1FEC1A74F43}" dt="2019-11-25T12:43:52.514" v="62" actId="478"/>
          <ac:picMkLst>
            <pc:docMk/>
            <pc:sldMk cId="4241484325" sldId="295"/>
            <ac:picMk id="158" creationId="{00000000-0000-0000-0000-000000000000}"/>
          </ac:picMkLst>
        </pc:picChg>
      </pc:sldChg>
      <pc:sldChg chg="addSp delSp">
        <pc:chgData name="Marcelo Yuri Benesciutti" userId="0dabd8f5-ea2c-4a68-98f5-04ecbccd5d57" providerId="ADAL" clId="{51EB2187-C532-4FEF-98A7-B1FEC1A74F43}" dt="2019-11-25T12:43:12.706" v="49"/>
        <pc:sldMkLst>
          <pc:docMk/>
          <pc:sldMk cId="454099775" sldId="301"/>
        </pc:sldMkLst>
        <pc:picChg chg="add">
          <ac:chgData name="Marcelo Yuri Benesciutti" userId="0dabd8f5-ea2c-4a68-98f5-04ecbccd5d57" providerId="ADAL" clId="{51EB2187-C532-4FEF-98A7-B1FEC1A74F43}" dt="2019-11-25T12:43:12.706" v="49"/>
          <ac:picMkLst>
            <pc:docMk/>
            <pc:sldMk cId="454099775" sldId="301"/>
            <ac:picMk id="7" creationId="{5F47FE97-B92B-42C2-A6A0-605433C2CCFE}"/>
          </ac:picMkLst>
        </pc:picChg>
        <pc:picChg chg="del">
          <ac:chgData name="Marcelo Yuri Benesciutti" userId="0dabd8f5-ea2c-4a68-98f5-04ecbccd5d57" providerId="ADAL" clId="{51EB2187-C532-4FEF-98A7-B1FEC1A74F43}" dt="2019-11-25T12:43:12.475" v="48" actId="478"/>
          <ac:picMkLst>
            <pc:docMk/>
            <pc:sldMk cId="454099775" sldId="301"/>
            <ac:picMk id="158" creationId="{00000000-0000-0000-0000-000000000000}"/>
          </ac:picMkLst>
        </pc:picChg>
      </pc:sldChg>
      <pc:sldChg chg="addSp delSp">
        <pc:chgData name="Marcelo Yuri Benesciutti" userId="0dabd8f5-ea2c-4a68-98f5-04ecbccd5d57" providerId="ADAL" clId="{51EB2187-C532-4FEF-98A7-B1FEC1A74F43}" dt="2019-11-25T12:42:57.064" v="37"/>
        <pc:sldMkLst>
          <pc:docMk/>
          <pc:sldMk cId="1020457754" sldId="302"/>
        </pc:sldMkLst>
        <pc:picChg chg="add">
          <ac:chgData name="Marcelo Yuri Benesciutti" userId="0dabd8f5-ea2c-4a68-98f5-04ecbccd5d57" providerId="ADAL" clId="{51EB2187-C532-4FEF-98A7-B1FEC1A74F43}" dt="2019-11-25T12:42:57.064" v="37"/>
          <ac:picMkLst>
            <pc:docMk/>
            <pc:sldMk cId="1020457754" sldId="302"/>
            <ac:picMk id="7" creationId="{2613186E-5838-443F-B186-F1500FF0E1E6}"/>
          </ac:picMkLst>
        </pc:picChg>
        <pc:picChg chg="del">
          <ac:chgData name="Marcelo Yuri Benesciutti" userId="0dabd8f5-ea2c-4a68-98f5-04ecbccd5d57" providerId="ADAL" clId="{51EB2187-C532-4FEF-98A7-B1FEC1A74F43}" dt="2019-11-25T12:42:56.852" v="36" actId="478"/>
          <ac:picMkLst>
            <pc:docMk/>
            <pc:sldMk cId="1020457754" sldId="302"/>
            <ac:picMk id="158" creationId="{00000000-0000-0000-0000-000000000000}"/>
          </ac:picMkLst>
        </pc:picChg>
      </pc:sldChg>
      <pc:sldChg chg="addSp delSp">
        <pc:chgData name="Marcelo Yuri Benesciutti" userId="0dabd8f5-ea2c-4a68-98f5-04ecbccd5d57" providerId="ADAL" clId="{51EB2187-C532-4FEF-98A7-B1FEC1A74F43}" dt="2019-11-25T12:43:14.887" v="51"/>
        <pc:sldMkLst>
          <pc:docMk/>
          <pc:sldMk cId="1923761477" sldId="303"/>
        </pc:sldMkLst>
        <pc:picChg chg="add">
          <ac:chgData name="Marcelo Yuri Benesciutti" userId="0dabd8f5-ea2c-4a68-98f5-04ecbccd5d57" providerId="ADAL" clId="{51EB2187-C532-4FEF-98A7-B1FEC1A74F43}" dt="2019-11-25T12:43:14.887" v="51"/>
          <ac:picMkLst>
            <pc:docMk/>
            <pc:sldMk cId="1923761477" sldId="303"/>
            <ac:picMk id="7" creationId="{A17D4792-FC5F-43A6-89BA-6A0357941449}"/>
          </ac:picMkLst>
        </pc:picChg>
        <pc:picChg chg="del">
          <ac:chgData name="Marcelo Yuri Benesciutti" userId="0dabd8f5-ea2c-4a68-98f5-04ecbccd5d57" providerId="ADAL" clId="{51EB2187-C532-4FEF-98A7-B1FEC1A74F43}" dt="2019-11-25T12:43:14.711" v="50" actId="478"/>
          <ac:picMkLst>
            <pc:docMk/>
            <pc:sldMk cId="1923761477" sldId="303"/>
            <ac:picMk id="158" creationId="{00000000-0000-0000-0000-000000000000}"/>
          </ac:picMkLst>
        </pc:picChg>
      </pc:sldChg>
      <pc:sldChg chg="addSp delSp modSp">
        <pc:chgData name="Marcelo Yuri Benesciutti" userId="0dabd8f5-ea2c-4a68-98f5-04ecbccd5d57" providerId="ADAL" clId="{51EB2187-C532-4FEF-98A7-B1FEC1A74F43}" dt="2019-11-25T18:54:11.028" v="122" actId="1076"/>
        <pc:sldMkLst>
          <pc:docMk/>
          <pc:sldMk cId="2071522490" sldId="304"/>
        </pc:sldMkLst>
        <pc:spChg chg="del">
          <ac:chgData name="Marcelo Yuri Benesciutti" userId="0dabd8f5-ea2c-4a68-98f5-04ecbccd5d57" providerId="ADAL" clId="{51EB2187-C532-4FEF-98A7-B1FEC1A74F43}" dt="2019-11-25T18:46:01.096" v="115" actId="478"/>
          <ac:spMkLst>
            <pc:docMk/>
            <pc:sldMk cId="2071522490" sldId="304"/>
            <ac:spMk id="15" creationId="{471BD88B-7903-4A02-948E-714E84F24F53}"/>
          </ac:spMkLst>
        </pc:spChg>
        <pc:spChg chg="add del">
          <ac:chgData name="Marcelo Yuri Benesciutti" userId="0dabd8f5-ea2c-4a68-98f5-04ecbccd5d57" providerId="ADAL" clId="{51EB2187-C532-4FEF-98A7-B1FEC1A74F43}" dt="2019-11-25T18:46:09.587" v="119"/>
          <ac:spMkLst>
            <pc:docMk/>
            <pc:sldMk cId="2071522490" sldId="304"/>
            <ac:spMk id="16" creationId="{BC553033-86BD-4C99-A235-5E0C2692630E}"/>
          </ac:spMkLst>
        </pc:spChg>
        <pc:picChg chg="add mod">
          <ac:chgData name="Marcelo Yuri Benesciutti" userId="0dabd8f5-ea2c-4a68-98f5-04ecbccd5d57" providerId="ADAL" clId="{51EB2187-C532-4FEF-98A7-B1FEC1A74F43}" dt="2019-11-25T18:54:11.028" v="122" actId="1076"/>
          <ac:picMkLst>
            <pc:docMk/>
            <pc:sldMk cId="2071522490" sldId="304"/>
            <ac:picMk id="2" creationId="{AE24AEF1-5511-4C9D-BF97-F9887B82CE26}"/>
          </ac:picMkLst>
        </pc:picChg>
        <pc:picChg chg="del">
          <ac:chgData name="Marcelo Yuri Benesciutti" userId="0dabd8f5-ea2c-4a68-98f5-04ecbccd5d57" providerId="ADAL" clId="{51EB2187-C532-4FEF-98A7-B1FEC1A74F43}" dt="2019-11-25T18:45:04.042" v="107" actId="478"/>
          <ac:picMkLst>
            <pc:docMk/>
            <pc:sldMk cId="2071522490" sldId="304"/>
            <ac:picMk id="8" creationId="{2E48CDEA-5225-48BA-BA34-AEC506891715}"/>
          </ac:picMkLst>
        </pc:picChg>
        <pc:picChg chg="add">
          <ac:chgData name="Marcelo Yuri Benesciutti" userId="0dabd8f5-ea2c-4a68-98f5-04ecbccd5d57" providerId="ADAL" clId="{51EB2187-C532-4FEF-98A7-B1FEC1A74F43}" dt="2019-11-25T12:43:17.709" v="53"/>
          <ac:picMkLst>
            <pc:docMk/>
            <pc:sldMk cId="2071522490" sldId="304"/>
            <ac:picMk id="9" creationId="{9872C143-0EB0-4273-ACA4-AC79700DF730}"/>
          </ac:picMkLst>
        </pc:picChg>
        <pc:picChg chg="del">
          <ac:chgData name="Marcelo Yuri Benesciutti" userId="0dabd8f5-ea2c-4a68-98f5-04ecbccd5d57" providerId="ADAL" clId="{51EB2187-C532-4FEF-98A7-B1FEC1A74F43}" dt="2019-11-25T12:43:17.487" v="52" actId="478"/>
          <ac:picMkLst>
            <pc:docMk/>
            <pc:sldMk cId="2071522490" sldId="304"/>
            <ac:picMk id="158" creationId="{00000000-0000-0000-0000-000000000000}"/>
          </ac:picMkLst>
        </pc:picChg>
      </pc:sldChg>
      <pc:sldChg chg="addSp delSp">
        <pc:chgData name="Marcelo Yuri Benesciutti" userId="0dabd8f5-ea2c-4a68-98f5-04ecbccd5d57" providerId="ADAL" clId="{51EB2187-C532-4FEF-98A7-B1FEC1A74F43}" dt="2019-11-25T12:43:24.635" v="57"/>
        <pc:sldMkLst>
          <pc:docMk/>
          <pc:sldMk cId="45554822" sldId="305"/>
        </pc:sldMkLst>
        <pc:picChg chg="add">
          <ac:chgData name="Marcelo Yuri Benesciutti" userId="0dabd8f5-ea2c-4a68-98f5-04ecbccd5d57" providerId="ADAL" clId="{51EB2187-C532-4FEF-98A7-B1FEC1A74F43}" dt="2019-11-25T12:43:24.635" v="57"/>
          <ac:picMkLst>
            <pc:docMk/>
            <pc:sldMk cId="45554822" sldId="305"/>
            <ac:picMk id="7" creationId="{75EA79C7-9748-4B35-8EEC-FDD7B30AB027}"/>
          </ac:picMkLst>
        </pc:picChg>
        <pc:picChg chg="del">
          <ac:chgData name="Marcelo Yuri Benesciutti" userId="0dabd8f5-ea2c-4a68-98f5-04ecbccd5d57" providerId="ADAL" clId="{51EB2187-C532-4FEF-98A7-B1FEC1A74F43}" dt="2019-11-25T12:43:24.405" v="56" actId="478"/>
          <ac:picMkLst>
            <pc:docMk/>
            <pc:sldMk cId="45554822" sldId="305"/>
            <ac:picMk id="158" creationId="{00000000-0000-0000-0000-000000000000}"/>
          </ac:picMkLst>
        </pc:picChg>
      </pc:sldChg>
      <pc:sldChg chg="addSp delSp">
        <pc:chgData name="Marcelo Yuri Benesciutti" userId="0dabd8f5-ea2c-4a68-98f5-04ecbccd5d57" providerId="ADAL" clId="{51EB2187-C532-4FEF-98A7-B1FEC1A74F43}" dt="2019-11-25T12:43:56.092" v="65"/>
        <pc:sldMkLst>
          <pc:docMk/>
          <pc:sldMk cId="2340523581" sldId="306"/>
        </pc:sldMkLst>
        <pc:picChg chg="add">
          <ac:chgData name="Marcelo Yuri Benesciutti" userId="0dabd8f5-ea2c-4a68-98f5-04ecbccd5d57" providerId="ADAL" clId="{51EB2187-C532-4FEF-98A7-B1FEC1A74F43}" dt="2019-11-25T12:43:56.092" v="65"/>
          <ac:picMkLst>
            <pc:docMk/>
            <pc:sldMk cId="2340523581" sldId="306"/>
            <ac:picMk id="7" creationId="{130A45E5-A437-45F4-B779-CB5B4D21898F}"/>
          </ac:picMkLst>
        </pc:picChg>
        <pc:picChg chg="del">
          <ac:chgData name="Marcelo Yuri Benesciutti" userId="0dabd8f5-ea2c-4a68-98f5-04ecbccd5d57" providerId="ADAL" clId="{51EB2187-C532-4FEF-98A7-B1FEC1A74F43}" dt="2019-11-25T12:43:55.849" v="64" actId="478"/>
          <ac:picMkLst>
            <pc:docMk/>
            <pc:sldMk cId="2340523581" sldId="306"/>
            <ac:picMk id="158" creationId="{00000000-0000-0000-0000-000000000000}"/>
          </ac:picMkLst>
        </pc:picChg>
      </pc:sldChg>
      <pc:sldChg chg="addSp delSp">
        <pc:chgData name="Marcelo Yuri Benesciutti" userId="0dabd8f5-ea2c-4a68-98f5-04ecbccd5d57" providerId="ADAL" clId="{51EB2187-C532-4FEF-98A7-B1FEC1A74F43}" dt="2019-11-25T12:43:59.666" v="67"/>
        <pc:sldMkLst>
          <pc:docMk/>
          <pc:sldMk cId="1313064086" sldId="307"/>
        </pc:sldMkLst>
        <pc:picChg chg="add">
          <ac:chgData name="Marcelo Yuri Benesciutti" userId="0dabd8f5-ea2c-4a68-98f5-04ecbccd5d57" providerId="ADAL" clId="{51EB2187-C532-4FEF-98A7-B1FEC1A74F43}" dt="2019-11-25T12:43:59.666" v="67"/>
          <ac:picMkLst>
            <pc:docMk/>
            <pc:sldMk cId="1313064086" sldId="307"/>
            <ac:picMk id="6" creationId="{D7919DCA-E1D5-4630-AF9B-667F98A350EF}"/>
          </ac:picMkLst>
        </pc:picChg>
        <pc:picChg chg="del">
          <ac:chgData name="Marcelo Yuri Benesciutti" userId="0dabd8f5-ea2c-4a68-98f5-04ecbccd5d57" providerId="ADAL" clId="{51EB2187-C532-4FEF-98A7-B1FEC1A74F43}" dt="2019-11-25T12:43:59.450" v="66" actId="478"/>
          <ac:picMkLst>
            <pc:docMk/>
            <pc:sldMk cId="1313064086" sldId="307"/>
            <ac:picMk id="158" creationId="{00000000-0000-0000-0000-000000000000}"/>
          </ac:picMkLst>
        </pc:picChg>
      </pc:sldChg>
      <pc:sldChg chg="addSp delSp">
        <pc:chgData name="Marcelo Yuri Benesciutti" userId="0dabd8f5-ea2c-4a68-98f5-04ecbccd5d57" providerId="ADAL" clId="{51EB2187-C532-4FEF-98A7-B1FEC1A74F43}" dt="2019-11-25T12:43:27.982" v="59"/>
        <pc:sldMkLst>
          <pc:docMk/>
          <pc:sldMk cId="2774299810" sldId="308"/>
        </pc:sldMkLst>
        <pc:picChg chg="add">
          <ac:chgData name="Marcelo Yuri Benesciutti" userId="0dabd8f5-ea2c-4a68-98f5-04ecbccd5d57" providerId="ADAL" clId="{51EB2187-C532-4FEF-98A7-B1FEC1A74F43}" dt="2019-11-25T12:43:27.982" v="59"/>
          <ac:picMkLst>
            <pc:docMk/>
            <pc:sldMk cId="2774299810" sldId="308"/>
            <ac:picMk id="7" creationId="{BE64B690-B58A-4AF8-AF2A-43AABB487E2C}"/>
          </ac:picMkLst>
        </pc:picChg>
        <pc:picChg chg="del">
          <ac:chgData name="Marcelo Yuri Benesciutti" userId="0dabd8f5-ea2c-4a68-98f5-04ecbccd5d57" providerId="ADAL" clId="{51EB2187-C532-4FEF-98A7-B1FEC1A74F43}" dt="2019-11-25T12:43:27.784" v="58" actId="478"/>
          <ac:picMkLst>
            <pc:docMk/>
            <pc:sldMk cId="2774299810" sldId="308"/>
            <ac:picMk id="158" creationId="{00000000-0000-0000-0000-000000000000}"/>
          </ac:picMkLst>
        </pc:picChg>
      </pc:sldChg>
      <pc:sldChg chg="addSp delSp">
        <pc:chgData name="Marcelo Yuri Benesciutti" userId="0dabd8f5-ea2c-4a68-98f5-04ecbccd5d57" providerId="ADAL" clId="{51EB2187-C532-4FEF-98A7-B1FEC1A74F43}" dt="2019-11-25T12:43:30.899" v="61"/>
        <pc:sldMkLst>
          <pc:docMk/>
          <pc:sldMk cId="1365111416" sldId="309"/>
        </pc:sldMkLst>
        <pc:picChg chg="add">
          <ac:chgData name="Marcelo Yuri Benesciutti" userId="0dabd8f5-ea2c-4a68-98f5-04ecbccd5d57" providerId="ADAL" clId="{51EB2187-C532-4FEF-98A7-B1FEC1A74F43}" dt="2019-11-25T12:43:30.899" v="61"/>
          <ac:picMkLst>
            <pc:docMk/>
            <pc:sldMk cId="1365111416" sldId="309"/>
            <ac:picMk id="7" creationId="{9C931FC0-608F-4EA3-B050-58BC9E8AEAEC}"/>
          </ac:picMkLst>
        </pc:picChg>
        <pc:picChg chg="del">
          <ac:chgData name="Marcelo Yuri Benesciutti" userId="0dabd8f5-ea2c-4a68-98f5-04ecbccd5d57" providerId="ADAL" clId="{51EB2187-C532-4FEF-98A7-B1FEC1A74F43}" dt="2019-11-25T12:43:30.651" v="60" actId="478"/>
          <ac:picMkLst>
            <pc:docMk/>
            <pc:sldMk cId="1365111416" sldId="309"/>
            <ac:picMk id="158" creationId="{00000000-0000-0000-0000-000000000000}"/>
          </ac:picMkLst>
        </pc:picChg>
      </pc:sldChg>
      <pc:sldChg chg="addSp delSp modSp add del">
        <pc:chgData name="Marcelo Yuri Benesciutti" userId="0dabd8f5-ea2c-4a68-98f5-04ecbccd5d57" providerId="ADAL" clId="{51EB2187-C532-4FEF-98A7-B1FEC1A74F43}" dt="2019-11-25T18:46:37.019" v="120" actId="2696"/>
        <pc:sldMkLst>
          <pc:docMk/>
          <pc:sldMk cId="2425504339" sldId="310"/>
        </pc:sldMkLst>
        <pc:spChg chg="add del">
          <ac:chgData name="Marcelo Yuri Benesciutti" userId="0dabd8f5-ea2c-4a68-98f5-04ecbccd5d57" providerId="ADAL" clId="{51EB2187-C532-4FEF-98A7-B1FEC1A74F43}" dt="2019-11-25T18:46:09.233" v="118"/>
          <ac:spMkLst>
            <pc:docMk/>
            <pc:sldMk cId="2425504339" sldId="310"/>
            <ac:spMk id="3" creationId="{CE666E72-B9CC-4EE0-8B27-6FAA7A897F11}"/>
          </ac:spMkLst>
        </pc:spChg>
        <pc:picChg chg="add mod">
          <ac:chgData name="Marcelo Yuri Benesciutti" userId="0dabd8f5-ea2c-4a68-98f5-04ecbccd5d57" providerId="ADAL" clId="{51EB2187-C532-4FEF-98A7-B1FEC1A74F43}" dt="2019-11-25T18:45:37.774" v="114" actId="1076"/>
          <ac:picMkLst>
            <pc:docMk/>
            <pc:sldMk cId="2425504339" sldId="310"/>
            <ac:picMk id="2" creationId="{D55492B1-7696-4979-84A5-8D165236858F}"/>
          </ac:picMkLst>
        </pc:picChg>
      </pc:sldChg>
    </pc:docChg>
  </pc:docChgLst>
  <pc:docChgLst>
    <pc:chgData name="Marcelo Yuri Benesciutti" userId="S::marcelo.yuri@db1.com.br::0dabd8f5-ea2c-4a68-98f5-04ecbccd5d57" providerId="AD" clId="Web-{9E919E1A-A9B0-F6D7-12BA-4204EB218816}"/>
    <pc:docChg chg="addSld delSld modSld">
      <pc:chgData name="Marcelo Yuri Benesciutti" userId="S::marcelo.yuri@db1.com.br::0dabd8f5-ea2c-4a68-98f5-04ecbccd5d57" providerId="AD" clId="Web-{9E919E1A-A9B0-F6D7-12BA-4204EB218816}" dt="2019-11-26T22:29:20.802" v="24"/>
      <pc:docMkLst>
        <pc:docMk/>
      </pc:docMkLst>
      <pc:sldChg chg="modSp add del">
        <pc:chgData name="Marcelo Yuri Benesciutti" userId="S::marcelo.yuri@db1.com.br::0dabd8f5-ea2c-4a68-98f5-04ecbccd5d57" providerId="AD" clId="Web-{9E919E1A-A9B0-F6D7-12BA-4204EB218816}" dt="2019-11-26T22:29:20.802" v="24"/>
        <pc:sldMkLst>
          <pc:docMk/>
          <pc:sldMk cId="0" sldId="257"/>
        </pc:sldMkLst>
        <pc:picChg chg="mod">
          <ac:chgData name="Marcelo Yuri Benesciutti" userId="S::marcelo.yuri@db1.com.br::0dabd8f5-ea2c-4a68-98f5-04ecbccd5d57" providerId="AD" clId="Web-{9E919E1A-A9B0-F6D7-12BA-4204EB218816}" dt="2019-11-26T22:25:09.528" v="1" actId="1076"/>
          <ac:picMkLst>
            <pc:docMk/>
            <pc:sldMk cId="0" sldId="257"/>
            <ac:picMk id="125" creationId="{00000000-0000-0000-0000-000000000000}"/>
          </ac:picMkLst>
        </pc:picChg>
      </pc:sldChg>
      <pc:sldChg chg="addSp delSp modSp">
        <pc:chgData name="Marcelo Yuri Benesciutti" userId="S::marcelo.yuri@db1.com.br::0dabd8f5-ea2c-4a68-98f5-04ecbccd5d57" providerId="AD" clId="Web-{9E919E1A-A9B0-F6D7-12BA-4204EB218816}" dt="2019-11-26T22:29:15.645" v="23"/>
        <pc:sldMkLst>
          <pc:docMk/>
          <pc:sldMk cId="0" sldId="262"/>
        </pc:sldMkLst>
        <pc:spChg chg="add del mod">
          <ac:chgData name="Marcelo Yuri Benesciutti" userId="S::marcelo.yuri@db1.com.br::0dabd8f5-ea2c-4a68-98f5-04ecbccd5d57" providerId="AD" clId="Web-{9E919E1A-A9B0-F6D7-12BA-4204EB218816}" dt="2019-11-26T22:29:15.630" v="21"/>
          <ac:spMkLst>
            <pc:docMk/>
            <pc:sldMk cId="0" sldId="262"/>
            <ac:spMk id="4" creationId="{6DD10D7C-9445-4DBA-A286-3BB069806E12}"/>
          </ac:spMkLst>
        </pc:spChg>
        <pc:spChg chg="add del mod">
          <ac:chgData name="Marcelo Yuri Benesciutti" userId="S::marcelo.yuri@db1.com.br::0dabd8f5-ea2c-4a68-98f5-04ecbccd5d57" providerId="AD" clId="Web-{9E919E1A-A9B0-F6D7-12BA-4204EB218816}" dt="2019-11-26T22:29:15.630" v="20"/>
          <ac:spMkLst>
            <pc:docMk/>
            <pc:sldMk cId="0" sldId="262"/>
            <ac:spMk id="5" creationId="{24E86D17-317D-45B9-8730-61FEC8C223E7}"/>
          </ac:spMkLst>
        </pc:spChg>
        <pc:spChg chg="mod">
          <ac:chgData name="Marcelo Yuri Benesciutti" userId="S::marcelo.yuri@db1.com.br::0dabd8f5-ea2c-4a68-98f5-04ecbccd5d57" providerId="AD" clId="Web-{9E919E1A-A9B0-F6D7-12BA-4204EB218816}" dt="2019-11-26T22:29:10.130" v="18" actId="1076"/>
          <ac:spMkLst>
            <pc:docMk/>
            <pc:sldMk cId="0" sldId="262"/>
            <ac:spMk id="166" creationId="{00000000-0000-0000-0000-000000000000}"/>
          </ac:spMkLst>
        </pc:spChg>
        <pc:picChg chg="add del mod">
          <ac:chgData name="Marcelo Yuri Benesciutti" userId="S::marcelo.yuri@db1.com.br::0dabd8f5-ea2c-4a68-98f5-04ecbccd5d57" providerId="AD" clId="Web-{9E919E1A-A9B0-F6D7-12BA-4204EB218816}" dt="2019-11-26T22:29:15.645" v="23"/>
          <ac:picMkLst>
            <pc:docMk/>
            <pc:sldMk cId="0" sldId="262"/>
            <ac:picMk id="2" creationId="{3E233431-691A-46F8-8121-CF29F9B8BCF8}"/>
          </ac:picMkLst>
        </pc:picChg>
        <pc:picChg chg="add del mod">
          <ac:chgData name="Marcelo Yuri Benesciutti" userId="S::marcelo.yuri@db1.com.br::0dabd8f5-ea2c-4a68-98f5-04ecbccd5d57" providerId="AD" clId="Web-{9E919E1A-A9B0-F6D7-12BA-4204EB218816}" dt="2019-11-26T22:29:15.630" v="22"/>
          <ac:picMkLst>
            <pc:docMk/>
            <pc:sldMk cId="0" sldId="262"/>
            <ac:picMk id="3" creationId="{2BA0E071-A8FF-421C-B097-622E53663F37}"/>
          </ac:picMkLst>
        </pc:picChg>
        <pc:picChg chg="mod">
          <ac:chgData name="Marcelo Yuri Benesciutti" userId="S::marcelo.yuri@db1.com.br::0dabd8f5-ea2c-4a68-98f5-04ecbccd5d57" providerId="AD" clId="Web-{9E919E1A-A9B0-F6D7-12BA-4204EB218816}" dt="2019-11-26T22:29:12.848" v="19" actId="1076"/>
          <ac:picMkLst>
            <pc:docMk/>
            <pc:sldMk cId="0" sldId="262"/>
            <ac:picMk id="6" creationId="{4CCE3840-D708-40FB-8DA9-8FE05484B415}"/>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9-24T16:35:03.248" idx="1">
    <p:pos x="10" y="10"/>
    <p:text>Security old way: Pentest/Firewall
Security new way:
UT, SAST, DAST, Pentest, Firewall</p:text>
    <p:extLst>
      <p:ext uri="{C676402C-5697-4E1C-873F-D02D1690AC5C}">
        <p15:threadingInfo xmlns:p15="http://schemas.microsoft.com/office/powerpoint/2012/main" timeZoneBias="1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87F20F-963B-4A48-9380-933983F4C3A8}" type="datetimeFigureOut">
              <a:rPr lang="pt-BR" smtClean="0"/>
              <a:t>26/11/2019</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4BFC21-2A6F-4171-AB2E-30E447C338FF}" type="slidenum">
              <a:rPr lang="pt-BR" smtClean="0"/>
              <a:t>‹nº›</a:t>
            </a:fld>
            <a:endParaRPr lang="pt-BR"/>
          </a:p>
        </p:txBody>
      </p:sp>
    </p:spTree>
    <p:extLst>
      <p:ext uri="{BB962C8B-B14F-4D97-AF65-F5344CB8AC3E}">
        <p14:creationId xmlns:p14="http://schemas.microsoft.com/office/powerpoint/2010/main" val="2485970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307487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191658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756374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642778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514628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884883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81723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747254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909323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076340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831113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513779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62354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362590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449516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4085910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927302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656434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2265531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026778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812244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1598825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617341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0686924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selo-palestrantes.png" descr="selo-palestrantes.png"/>
          <p:cNvPicPr>
            <a:picLocks noChangeAspect="1"/>
          </p:cNvPicPr>
          <p:nvPr userDrawn="1"/>
        </p:nvPicPr>
        <p:blipFill>
          <a:blip r:embed="rId2"/>
          <a:stretch>
            <a:fillRect/>
          </a:stretch>
        </p:blipFill>
        <p:spPr>
          <a:xfrm>
            <a:off x="2603046" y="7372723"/>
            <a:ext cx="3644549" cy="5058382"/>
          </a:xfrm>
          <a:prstGeom prst="rect">
            <a:avLst/>
          </a:prstGeom>
          <a:ln w="12700">
            <a:miter lim="400000"/>
          </a:ln>
        </p:spPr>
      </p:pic>
      <p:pic>
        <p:nvPicPr>
          <p:cNvPr id="8" name="github-logo-01.png" descr="github-logo-01.png"/>
          <p:cNvPicPr>
            <a:picLocks noChangeAspect="1"/>
          </p:cNvPicPr>
          <p:nvPr userDrawn="1"/>
        </p:nvPicPr>
        <p:blipFill>
          <a:blip r:embed="rId3"/>
          <a:stretch>
            <a:fillRect/>
          </a:stretch>
        </p:blipFill>
        <p:spPr>
          <a:xfrm>
            <a:off x="11709487" y="10957161"/>
            <a:ext cx="631690" cy="631690"/>
          </a:xfrm>
          <a:prstGeom prst="rect">
            <a:avLst/>
          </a:prstGeom>
          <a:ln w="12700">
            <a:miter lim="400000"/>
          </a:ln>
        </p:spPr>
      </p:pic>
      <p:pic>
        <p:nvPicPr>
          <p:cNvPr id="9" name="linkedin-01.png" descr="linkedin-01.png"/>
          <p:cNvPicPr>
            <a:picLocks noChangeAspect="1"/>
          </p:cNvPicPr>
          <p:nvPr userDrawn="1"/>
        </p:nvPicPr>
        <p:blipFill>
          <a:blip r:embed="rId4"/>
          <a:stretch>
            <a:fillRect/>
          </a:stretch>
        </p:blipFill>
        <p:spPr>
          <a:xfrm>
            <a:off x="11709487" y="10111500"/>
            <a:ext cx="631690" cy="631690"/>
          </a:xfrm>
          <a:prstGeom prst="rect">
            <a:avLst/>
          </a:prstGeom>
          <a:ln w="12700">
            <a:miter lim="400000"/>
          </a:ln>
        </p:spPr>
      </p:pic>
      <p:sp>
        <p:nvSpPr>
          <p:cNvPr id="14" name="Título 1"/>
          <p:cNvSpPr>
            <a:spLocks noGrp="1"/>
          </p:cNvSpPr>
          <p:nvPr>
            <p:ph type="title"/>
          </p:nvPr>
        </p:nvSpPr>
        <p:spPr>
          <a:xfrm>
            <a:off x="11473184" y="2836915"/>
            <a:ext cx="9558016" cy="2651125"/>
          </a:xfrm>
        </p:spPr>
        <p:txBody>
          <a:bodyPr>
            <a:normAutofit/>
          </a:bodyPr>
          <a:lstStyle>
            <a:lvl1pPr>
              <a:defRPr sz="6600" b="1" cap="all" baseline="0">
                <a:solidFill>
                  <a:srgbClr val="2CA7B0"/>
                </a:solidFill>
                <a:latin typeface="Arvo"/>
              </a:defRPr>
            </a:lvl1pPr>
          </a:lstStyle>
          <a:p>
            <a:r>
              <a:rPr lang="pt-BR" dirty="0"/>
              <a:t>Clique para editar o título mestre</a:t>
            </a:r>
          </a:p>
        </p:txBody>
      </p:sp>
      <p:sp>
        <p:nvSpPr>
          <p:cNvPr id="15" name="Título 1"/>
          <p:cNvSpPr txBox="1">
            <a:spLocks/>
          </p:cNvSpPr>
          <p:nvPr userDrawn="1"/>
        </p:nvSpPr>
        <p:spPr>
          <a:xfrm>
            <a:off x="11656064" y="6258554"/>
            <a:ext cx="9558016" cy="349132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000" b="0" dirty="0">
                <a:solidFill>
                  <a:srgbClr val="FFFFFF"/>
                </a:solidFill>
                <a:latin typeface="Arvo"/>
              </a:rPr>
              <a:t>Clique para editar o título mestre</a:t>
            </a:r>
          </a:p>
        </p:txBody>
      </p:sp>
      <p:sp>
        <p:nvSpPr>
          <p:cNvPr id="16" name="Título 1"/>
          <p:cNvSpPr txBox="1">
            <a:spLocks/>
          </p:cNvSpPr>
          <p:nvPr userDrawn="1"/>
        </p:nvSpPr>
        <p:spPr>
          <a:xfrm>
            <a:off x="12341177" y="10059517"/>
            <a:ext cx="5199376" cy="587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500" b="0" i="1" dirty="0">
                <a:solidFill>
                  <a:srgbClr val="D3E166"/>
                </a:solidFill>
                <a:latin typeface="Arvo"/>
              </a:rPr>
              <a:t>Clique para editar o título mestre</a:t>
            </a:r>
          </a:p>
        </p:txBody>
      </p:sp>
      <p:sp>
        <p:nvSpPr>
          <p:cNvPr id="17" name="Título 1"/>
          <p:cNvSpPr txBox="1">
            <a:spLocks/>
          </p:cNvSpPr>
          <p:nvPr userDrawn="1"/>
        </p:nvSpPr>
        <p:spPr>
          <a:xfrm>
            <a:off x="12336821" y="10917313"/>
            <a:ext cx="5199376" cy="587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500" b="0" i="1" dirty="0">
                <a:solidFill>
                  <a:srgbClr val="D3E166"/>
                </a:solidFill>
                <a:latin typeface="Arvo"/>
              </a:rPr>
              <a:t>Clique para editar o título mestre</a:t>
            </a:r>
          </a:p>
        </p:txBody>
      </p:sp>
    </p:spTree>
    <p:extLst>
      <p:ext uri="{BB962C8B-B14F-4D97-AF65-F5344CB8AC3E}">
        <p14:creationId xmlns:p14="http://schemas.microsoft.com/office/powerpoint/2010/main" val="3658681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931254" y="5789340"/>
            <a:ext cx="4646023" cy="2651125"/>
          </a:xfrm>
        </p:spPr>
        <p:txBody>
          <a:bodyPr>
            <a:normAutofit/>
          </a:bodyPr>
          <a:lstStyle>
            <a:lvl1pPr>
              <a:defRPr sz="6000" b="1" cap="all" baseline="0">
                <a:solidFill>
                  <a:schemeClr val="bg1"/>
                </a:solidFill>
                <a:latin typeface="Arvo"/>
              </a:defRPr>
            </a:lvl1pPr>
          </a:lstStyle>
          <a:p>
            <a:r>
              <a:rPr lang="pt-BR" dirty="0"/>
              <a:t>Clique para editar o título mestre</a:t>
            </a:r>
          </a:p>
        </p:txBody>
      </p:sp>
      <p:sp>
        <p:nvSpPr>
          <p:cNvPr id="8" name="Espaço Reservado para Texto 3"/>
          <p:cNvSpPr>
            <a:spLocks noGrp="1"/>
          </p:cNvSpPr>
          <p:nvPr>
            <p:ph type="body" sz="half" idx="2"/>
          </p:nvPr>
        </p:nvSpPr>
        <p:spPr>
          <a:xfrm>
            <a:off x="10447885" y="5004501"/>
            <a:ext cx="10210895" cy="3928709"/>
          </a:xfrm>
        </p:spPr>
        <p:txBody>
          <a:bodyPr>
            <a:normAutofit/>
          </a:bodyPr>
          <a:lstStyle>
            <a:lvl1pPr marL="0" indent="0">
              <a:buNone/>
              <a:defRPr sz="3000">
                <a:solidFill>
                  <a:schemeClr val="bg1"/>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Tree>
    <p:extLst>
      <p:ext uri="{BB962C8B-B14F-4D97-AF65-F5344CB8AC3E}">
        <p14:creationId xmlns:p14="http://schemas.microsoft.com/office/powerpoint/2010/main" val="369064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
        <p:nvSpPr>
          <p:cNvPr id="9" name="Espaço Reservado para Texto 3"/>
          <p:cNvSpPr>
            <a:spLocks noGrp="1"/>
          </p:cNvSpPr>
          <p:nvPr>
            <p:ph type="body" sz="half" idx="2"/>
          </p:nvPr>
        </p:nvSpPr>
        <p:spPr>
          <a:xfrm>
            <a:off x="7145837" y="5089525"/>
            <a:ext cx="10210895" cy="3928709"/>
          </a:xfrm>
        </p:spPr>
        <p:txBody>
          <a:bodyPr>
            <a:normAutofit/>
          </a:bodyPr>
          <a:lstStyle>
            <a:lvl1pPr marL="0" indent="0">
              <a:buNone/>
              <a:defRPr sz="3000">
                <a:solidFill>
                  <a:schemeClr val="bg1"/>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8" name="Título 1"/>
          <p:cNvSpPr>
            <a:spLocks noGrp="1"/>
          </p:cNvSpPr>
          <p:nvPr>
            <p:ph type="title"/>
          </p:nvPr>
        </p:nvSpPr>
        <p:spPr>
          <a:xfrm>
            <a:off x="1139697" y="869287"/>
            <a:ext cx="12184417" cy="2651125"/>
          </a:xfrm>
        </p:spPr>
        <p:txBody>
          <a:bodyPr>
            <a:normAutofit/>
          </a:bodyPr>
          <a:lstStyle>
            <a:lvl1pPr>
              <a:defRPr sz="6000" b="1" cap="all" baseline="0">
                <a:solidFill>
                  <a:schemeClr val="bg1"/>
                </a:solidFill>
                <a:latin typeface="Arvo"/>
              </a:defRPr>
            </a:lvl1pPr>
          </a:lstStyle>
          <a:p>
            <a:r>
              <a:rPr lang="pt-BR" dirty="0"/>
              <a:t>Clique para editar o título mestre</a:t>
            </a:r>
          </a:p>
        </p:txBody>
      </p:sp>
    </p:spTree>
    <p:extLst>
      <p:ext uri="{BB962C8B-B14F-4D97-AF65-F5344CB8AC3E}">
        <p14:creationId xmlns:p14="http://schemas.microsoft.com/office/powerpoint/2010/main" val="335491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355492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5"/>
            <a:ext cx="21031200" cy="5705475"/>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3803122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6764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22682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F757D61-5F73-413B-9C05-DC1E892F5B20}"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810185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79575" y="730250"/>
            <a:ext cx="21031200" cy="2651125"/>
          </a:xfrm>
        </p:spPr>
        <p:txBody>
          <a:bodyPr/>
          <a:lstStyle/>
          <a:p>
            <a:r>
              <a:rPr lang="pt-BR"/>
              <a:t>Clique para editar o título mestre</a:t>
            </a:r>
          </a:p>
        </p:txBody>
      </p:sp>
      <p:sp>
        <p:nvSpPr>
          <p:cNvPr id="3" name="Espaço Reservado para Texto 2"/>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1679575" y="5010150"/>
            <a:ext cx="103155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12344400" y="5010150"/>
            <a:ext cx="103663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F757D61-5F73-413B-9C05-DC1E892F5B20}" type="datetimeFigureOut">
              <a:rPr lang="pt-BR" smtClean="0"/>
              <a:t>26/11/2019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2403365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F757D61-5F73-413B-9C05-DC1E892F5B20}" type="datetimeFigureOut">
              <a:rPr lang="pt-BR" smtClean="0"/>
              <a:t>26/11/2019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112893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F757D61-5F73-413B-9C05-DC1E892F5B20}" type="datetimeFigureOut">
              <a:rPr lang="pt-BR" smtClean="0"/>
              <a:t>26/11/2019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179804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F757D61-5F73-413B-9C05-DC1E892F5B20}"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64132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F757D61-5F73-413B-9C05-DC1E892F5B20}"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277652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spTree>
    <p:extLst>
      <p:ext uri="{BB962C8B-B14F-4D97-AF65-F5344CB8AC3E}">
        <p14:creationId xmlns:p14="http://schemas.microsoft.com/office/powerpoint/2010/main" val="404845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p:cNvPicPr>
            <a:picLocks noChangeAspect="1"/>
          </p:cNvPicPr>
          <p:nvPr userDrawn="1"/>
        </p:nvPicPr>
        <p:blipFill>
          <a:blip r:embed="rId2"/>
          <a:stretch>
            <a:fillRect/>
          </a:stretch>
        </p:blipFill>
        <p:spPr>
          <a:xfrm>
            <a:off x="-26690" y="-1390"/>
            <a:ext cx="24437380" cy="13739319"/>
          </a:xfrm>
          <a:prstGeom prst="rect">
            <a:avLst/>
          </a:prstGeom>
          <a:ln w="12700">
            <a:miter lim="400000"/>
          </a:ln>
        </p:spPr>
      </p:pic>
      <p:pic>
        <p:nvPicPr>
          <p:cNvPr id="8" name="logo-db1.png" descr="logo-db1.png"/>
          <p:cNvPicPr>
            <a:picLocks noChangeAspect="1"/>
          </p:cNvPicPr>
          <p:nvPr userDrawn="1"/>
        </p:nvPicPr>
        <p:blipFill>
          <a:blip r:embed="rId3"/>
          <a:stretch>
            <a:fillRect/>
          </a:stretch>
        </p:blipFill>
        <p:spPr>
          <a:xfrm>
            <a:off x="15271864" y="8377488"/>
            <a:ext cx="4559072" cy="2650624"/>
          </a:xfrm>
          <a:prstGeom prst="rect">
            <a:avLst/>
          </a:prstGeom>
          <a:ln w="12700">
            <a:miter lim="400000"/>
          </a:ln>
        </p:spPr>
      </p:pic>
      <p:sp>
        <p:nvSpPr>
          <p:cNvPr id="9" name="db1.com.br/CARREIRA"/>
          <p:cNvSpPr txBox="1"/>
          <p:nvPr userDrawn="1"/>
        </p:nvSpPr>
        <p:spPr>
          <a:xfrm>
            <a:off x="14358317" y="8100863"/>
            <a:ext cx="6386166" cy="7102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rPr dirty="0"/>
              <a:t>db1.com.br/CARREIRA</a:t>
            </a:r>
          </a:p>
        </p:txBody>
      </p:sp>
    </p:spTree>
    <p:extLst>
      <p:ext uri="{BB962C8B-B14F-4D97-AF65-F5344CB8AC3E}">
        <p14:creationId xmlns:p14="http://schemas.microsoft.com/office/powerpoint/2010/main" val="1587001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Título 1"/>
          <p:cNvSpPr>
            <a:spLocks noGrp="1"/>
          </p:cNvSpPr>
          <p:nvPr>
            <p:ph type="title"/>
          </p:nvPr>
        </p:nvSpPr>
        <p:spPr>
          <a:xfrm>
            <a:off x="931254" y="5789340"/>
            <a:ext cx="4646023" cy="2651125"/>
          </a:xfrm>
        </p:spPr>
        <p:txBody>
          <a:bodyPr>
            <a:normAutofit/>
          </a:bodyPr>
          <a:lstStyle>
            <a:lvl1pPr>
              <a:defRPr sz="6000" b="1" cap="all" baseline="0">
                <a:solidFill>
                  <a:schemeClr val="tx1">
                    <a:lumMod val="75000"/>
                    <a:lumOff val="25000"/>
                  </a:schemeClr>
                </a:solidFill>
                <a:latin typeface="Arvo"/>
              </a:defRPr>
            </a:lvl1pPr>
          </a:lstStyle>
          <a:p>
            <a:r>
              <a:rPr lang="pt-BR" dirty="0"/>
              <a:t>Clique para editar o título mestre</a:t>
            </a:r>
          </a:p>
        </p:txBody>
      </p:sp>
      <p:sp>
        <p:nvSpPr>
          <p:cNvPr id="8" name="Espaço Reservado para Texto 3"/>
          <p:cNvSpPr>
            <a:spLocks noGrp="1"/>
          </p:cNvSpPr>
          <p:nvPr>
            <p:ph type="body" sz="half" idx="2"/>
          </p:nvPr>
        </p:nvSpPr>
        <p:spPr>
          <a:xfrm>
            <a:off x="10447885" y="5004501"/>
            <a:ext cx="10210895" cy="3928709"/>
          </a:xfrm>
        </p:spPr>
        <p:txBody>
          <a:bodyPr>
            <a:normAutofit/>
          </a:bodyPr>
          <a:lstStyle>
            <a:lvl1pPr marL="0" indent="0">
              <a:buNone/>
              <a:defRPr sz="3000">
                <a:solidFill>
                  <a:schemeClr val="tx1">
                    <a:lumMod val="75000"/>
                    <a:lumOff val="25000"/>
                  </a:schemeClr>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Tree>
    <p:extLst>
      <p:ext uri="{BB962C8B-B14F-4D97-AF65-F5344CB8AC3E}">
        <p14:creationId xmlns:p14="http://schemas.microsoft.com/office/powerpoint/2010/main" val="3739840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Espaço Reservado para Texto 3"/>
          <p:cNvSpPr>
            <a:spLocks noGrp="1"/>
          </p:cNvSpPr>
          <p:nvPr>
            <p:ph type="body" sz="half" idx="2"/>
          </p:nvPr>
        </p:nvSpPr>
        <p:spPr>
          <a:xfrm>
            <a:off x="7145837" y="5089525"/>
            <a:ext cx="10210895" cy="3928709"/>
          </a:xfrm>
        </p:spPr>
        <p:txBody>
          <a:bodyPr>
            <a:normAutofit/>
          </a:bodyPr>
          <a:lstStyle>
            <a:lvl1pPr marL="0" indent="0">
              <a:buNone/>
              <a:defRPr sz="3000">
                <a:solidFill>
                  <a:schemeClr val="tx1">
                    <a:lumMod val="75000"/>
                    <a:lumOff val="25000"/>
                  </a:schemeClr>
                </a:solidFill>
                <a:latin typeface="Arv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8" name="Título 1"/>
          <p:cNvSpPr>
            <a:spLocks noGrp="1"/>
          </p:cNvSpPr>
          <p:nvPr>
            <p:ph type="title"/>
          </p:nvPr>
        </p:nvSpPr>
        <p:spPr>
          <a:xfrm>
            <a:off x="1139697" y="869287"/>
            <a:ext cx="12184417" cy="2651125"/>
          </a:xfrm>
        </p:spPr>
        <p:txBody>
          <a:bodyPr>
            <a:normAutofit/>
          </a:bodyPr>
          <a:lstStyle>
            <a:lvl1pPr>
              <a:defRPr sz="6000" b="1" cap="all" baseline="0">
                <a:solidFill>
                  <a:schemeClr val="tx1">
                    <a:lumMod val="75000"/>
                    <a:lumOff val="25000"/>
                  </a:schemeClr>
                </a:solidFill>
                <a:latin typeface="Arvo"/>
              </a:defRPr>
            </a:lvl1pPr>
          </a:lstStyle>
          <a:p>
            <a:r>
              <a:rPr lang="pt-BR" dirty="0"/>
              <a:t>Clique para editar o título mestre</a:t>
            </a:r>
          </a:p>
        </p:txBody>
      </p:sp>
    </p:spTree>
    <p:extLst>
      <p:ext uri="{BB962C8B-B14F-4D97-AF65-F5344CB8AC3E}">
        <p14:creationId xmlns:p14="http://schemas.microsoft.com/office/powerpoint/2010/main" val="1620612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663700" y="3419475"/>
            <a:ext cx="21031200" cy="5705475"/>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C1666DD2-5C1F-4055-B54F-772674B471FF}"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7891267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16764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12268200" y="3651250"/>
            <a:ext cx="10439400" cy="87026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C1666DD2-5C1F-4055-B54F-772674B471FF}"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1794745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79575" y="730250"/>
            <a:ext cx="21031200" cy="2651125"/>
          </a:xfrm>
        </p:spPr>
        <p:txBody>
          <a:bodyPr/>
          <a:lstStyle/>
          <a:p>
            <a:r>
              <a:rPr lang="pt-BR"/>
              <a:t>Clique para editar o título mestre</a:t>
            </a:r>
          </a:p>
        </p:txBody>
      </p:sp>
      <p:sp>
        <p:nvSpPr>
          <p:cNvPr id="3" name="Espaço Reservado para Texto 2"/>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1679575" y="5010150"/>
            <a:ext cx="103155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12344400" y="5010150"/>
            <a:ext cx="10366375" cy="7369175"/>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C1666DD2-5C1F-4055-B54F-772674B471FF}" type="datetimeFigureOut">
              <a:rPr lang="pt-BR" smtClean="0"/>
              <a:t>26/11/2019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523318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C1666DD2-5C1F-4055-B54F-772674B471FF}" type="datetimeFigureOut">
              <a:rPr lang="pt-BR" smtClean="0"/>
              <a:t>26/11/2019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556392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1666DD2-5C1F-4055-B54F-772674B471FF}" type="datetimeFigureOut">
              <a:rPr lang="pt-BR" smtClean="0"/>
              <a:t>26/11/2019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4053938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C1666DD2-5C1F-4055-B54F-772674B471FF}"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1601955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79575" y="914400"/>
            <a:ext cx="7864475" cy="32004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C1666DD2-5C1F-4055-B54F-772674B471FF}" type="datetimeFigureOut">
              <a:rPr lang="pt-BR" smtClean="0"/>
              <a:t>26/11/2019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519710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C1666DD2-5C1F-4055-B54F-772674B471FF}"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3314789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C1666DD2-5C1F-4055-B54F-772674B471FF}"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1BBFD19-0531-4D7A-9FB9-FE52CEF06057}" type="slidenum">
              <a:rPr lang="pt-BR" smtClean="0"/>
              <a:t>‹nº›</a:t>
            </a:fld>
            <a:endParaRPr lang="pt-BR"/>
          </a:p>
        </p:txBody>
      </p:sp>
    </p:spTree>
    <p:extLst>
      <p:ext uri="{BB962C8B-B14F-4D97-AF65-F5344CB8AC3E}">
        <p14:creationId xmlns:p14="http://schemas.microsoft.com/office/powerpoint/2010/main" val="2729244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7449800" y="730250"/>
            <a:ext cx="5257800" cy="1162367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1676400" y="730250"/>
            <a:ext cx="15621000" cy="11623675"/>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p:cNvPicPr>
            <a:picLocks noChangeAspect="1"/>
          </p:cNvPicPr>
          <p:nvPr userDrawn="1"/>
        </p:nvPicPr>
        <p:blipFill>
          <a:blip r:embed="rId2"/>
          <a:stretch>
            <a:fillRect/>
          </a:stretch>
        </p:blipFill>
        <p:spPr>
          <a:xfrm>
            <a:off x="-26690" y="-1390"/>
            <a:ext cx="24437380" cy="13739319"/>
          </a:xfrm>
          <a:prstGeom prst="rect">
            <a:avLst/>
          </a:prstGeom>
          <a:ln w="12700">
            <a:miter lim="400000"/>
          </a:ln>
        </p:spPr>
      </p:pic>
      <p:pic>
        <p:nvPicPr>
          <p:cNvPr id="8" name="logo-db1.png" descr="logo-db1.png"/>
          <p:cNvPicPr>
            <a:picLocks noChangeAspect="1"/>
          </p:cNvPicPr>
          <p:nvPr userDrawn="1"/>
        </p:nvPicPr>
        <p:blipFill>
          <a:blip r:embed="rId3"/>
          <a:stretch>
            <a:fillRect/>
          </a:stretch>
        </p:blipFill>
        <p:spPr>
          <a:xfrm>
            <a:off x="15271864" y="8377488"/>
            <a:ext cx="4559072" cy="2650624"/>
          </a:xfrm>
          <a:prstGeom prst="rect">
            <a:avLst/>
          </a:prstGeom>
          <a:ln w="12700">
            <a:miter lim="400000"/>
          </a:ln>
        </p:spPr>
      </p:pic>
      <p:sp>
        <p:nvSpPr>
          <p:cNvPr id="9" name="db1.com.br/CARREIRA"/>
          <p:cNvSpPr txBox="1"/>
          <p:nvPr userDrawn="1"/>
        </p:nvSpPr>
        <p:spPr>
          <a:xfrm>
            <a:off x="14358317" y="8100863"/>
            <a:ext cx="6386166" cy="7102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rPr dirty="0"/>
              <a:t>db1.com.br/CARREIRA</a:t>
            </a:r>
          </a:p>
        </p:txBody>
      </p:sp>
    </p:spTree>
    <p:extLst>
      <p:ext uri="{BB962C8B-B14F-4D97-AF65-F5344CB8AC3E}">
        <p14:creationId xmlns:p14="http://schemas.microsoft.com/office/powerpoint/2010/main" val="798949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E71AD5-ADC6-4734-A673-21F3C3B9111A}"/>
              </a:ext>
            </a:extLst>
          </p:cNvPr>
          <p:cNvSpPr>
            <a:spLocks noGrp="1"/>
          </p:cNvSpPr>
          <p:nvPr>
            <p:ph type="ctrTitle"/>
          </p:nvPr>
        </p:nvSpPr>
        <p:spPr>
          <a:xfrm>
            <a:off x="3048000" y="2244726"/>
            <a:ext cx="18288000" cy="4775200"/>
          </a:xfrm>
        </p:spPr>
        <p:txBody>
          <a:bodyPr anchor="b"/>
          <a:lstStyle>
            <a:lvl1pPr algn="ctr">
              <a:defRPr sz="12000"/>
            </a:lvl1pPr>
          </a:lstStyle>
          <a:p>
            <a:r>
              <a:rPr lang="pt-BR"/>
              <a:t>Clique para editar o título Mestre</a:t>
            </a:r>
          </a:p>
        </p:txBody>
      </p:sp>
      <p:sp>
        <p:nvSpPr>
          <p:cNvPr id="3" name="Subtítulo 2">
            <a:extLst>
              <a:ext uri="{FF2B5EF4-FFF2-40B4-BE49-F238E27FC236}">
                <a16:creationId xmlns:a16="http://schemas.microsoft.com/office/drawing/2014/main" id="{2CAC71FB-828A-44DD-A61C-E03CAAD05758}"/>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E8694DA-DC01-45BF-841C-A91C41A3E736}"/>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AFCB7699-9F58-45C7-B1FF-CC743F738A0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DCE7B42-48A1-4F2D-8B87-82AFF0B06F13}"/>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759876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1D3CE1-E110-44A5-9615-9738E3746D1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E0A7223-2566-4F8B-A491-0F12E965973A}"/>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61E4583-B4E8-45C8-B561-EA03C6EF0EBF}"/>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F8442385-6041-4796-86FB-979C8518F3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FB9BA63-75E9-4D30-99F4-BE29776F91E4}"/>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160612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F65BD6-8137-4B12-9654-A560D8CCCC55}"/>
              </a:ext>
            </a:extLst>
          </p:cNvPr>
          <p:cNvSpPr>
            <a:spLocks noGrp="1"/>
          </p:cNvSpPr>
          <p:nvPr>
            <p:ph type="title"/>
          </p:nvPr>
        </p:nvSpPr>
        <p:spPr>
          <a:xfrm>
            <a:off x="1663700" y="3419477"/>
            <a:ext cx="21031200" cy="5705474"/>
          </a:xfrm>
        </p:spPr>
        <p:txBody>
          <a:bodyPr anchor="b"/>
          <a:lstStyle>
            <a:lvl1pPr>
              <a:defRPr sz="12000"/>
            </a:lvl1pPr>
          </a:lstStyle>
          <a:p>
            <a:r>
              <a:rPr lang="pt-BR"/>
              <a:t>Clique para editar o título Mestre</a:t>
            </a:r>
          </a:p>
        </p:txBody>
      </p:sp>
      <p:sp>
        <p:nvSpPr>
          <p:cNvPr id="3" name="Espaço Reservado para Texto 2">
            <a:extLst>
              <a:ext uri="{FF2B5EF4-FFF2-40B4-BE49-F238E27FC236}">
                <a16:creationId xmlns:a16="http://schemas.microsoft.com/office/drawing/2014/main" id="{77F11ED8-7992-4038-96CF-519DD6E15E8E}"/>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07B64851-E956-4674-B143-F2D224355CD1}"/>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3F81C03E-969E-4B48-A3AD-62918C2BD18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3654BEB-882F-412C-AB52-88D0ABFB6B12}"/>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309745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08EDFB-8588-4267-B222-96FCE5976D8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18B0F40-8C5E-4D79-B26F-1B3859BD0E94}"/>
              </a:ext>
            </a:extLst>
          </p:cNvPr>
          <p:cNvSpPr>
            <a:spLocks noGrp="1"/>
          </p:cNvSpPr>
          <p:nvPr>
            <p:ph sz="half" idx="1"/>
          </p:nvPr>
        </p:nvSpPr>
        <p:spPr>
          <a:xfrm>
            <a:off x="1676400" y="3651250"/>
            <a:ext cx="103632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A3E7E55E-7036-4D84-A7C6-C559D3BA2350}"/>
              </a:ext>
            </a:extLst>
          </p:cNvPr>
          <p:cNvSpPr>
            <a:spLocks noGrp="1"/>
          </p:cNvSpPr>
          <p:nvPr>
            <p:ph sz="half" idx="2"/>
          </p:nvPr>
        </p:nvSpPr>
        <p:spPr>
          <a:xfrm>
            <a:off x="12344400" y="3651250"/>
            <a:ext cx="103632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DAAA4A6-DA19-46B6-A332-C097F53EEDA2}"/>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6" name="Espaço Reservado para Rodapé 5">
            <a:extLst>
              <a:ext uri="{FF2B5EF4-FFF2-40B4-BE49-F238E27FC236}">
                <a16:creationId xmlns:a16="http://schemas.microsoft.com/office/drawing/2014/main" id="{94ABADF9-5820-46B2-BE5E-EA6D5AEE200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3C70B38-9FBF-4CCD-BFB7-BFCF82AD4855}"/>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20024031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FCEC34-9116-4895-9EFB-37DEE8CEA3E3}"/>
              </a:ext>
            </a:extLst>
          </p:cNvPr>
          <p:cNvSpPr>
            <a:spLocks noGrp="1"/>
          </p:cNvSpPr>
          <p:nvPr>
            <p:ph type="title"/>
          </p:nvPr>
        </p:nvSpPr>
        <p:spPr>
          <a:xfrm>
            <a:off x="1679576" y="730251"/>
            <a:ext cx="21031200" cy="2651126"/>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AFAF980E-EF83-4981-BE5D-DD4F963F50DC}"/>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7FD61EE2-D8D9-459F-9290-6C430130EA93}"/>
              </a:ext>
            </a:extLst>
          </p:cNvPr>
          <p:cNvSpPr>
            <a:spLocks noGrp="1"/>
          </p:cNvSpPr>
          <p:nvPr>
            <p:ph sz="half" idx="2"/>
          </p:nvPr>
        </p:nvSpPr>
        <p:spPr>
          <a:xfrm>
            <a:off x="1679577" y="5010150"/>
            <a:ext cx="10315574"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F4B26BD-E9D7-425D-BD73-5CCC0C9E416F}"/>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129BC961-77DF-48CE-9E9D-0FA39CF7294F}"/>
              </a:ext>
            </a:extLst>
          </p:cNvPr>
          <p:cNvSpPr>
            <a:spLocks noGrp="1"/>
          </p:cNvSpPr>
          <p:nvPr>
            <p:ph sz="quarter" idx="4"/>
          </p:nvPr>
        </p:nvSpPr>
        <p:spPr>
          <a:xfrm>
            <a:off x="12344400" y="5010150"/>
            <a:ext cx="10366376"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9D1EF433-5989-4047-AFF7-BBED468E72A5}"/>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8" name="Espaço Reservado para Rodapé 7">
            <a:extLst>
              <a:ext uri="{FF2B5EF4-FFF2-40B4-BE49-F238E27FC236}">
                <a16:creationId xmlns:a16="http://schemas.microsoft.com/office/drawing/2014/main" id="{A016A972-EB3D-4135-A773-D621058994C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4A69D18-C2E9-4A45-BB5D-52860EDBE213}"/>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566043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493697-6736-46D0-A47E-7EB9BCEBBBC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944611C-03A5-48BD-B6D5-729701490E1A}"/>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4" name="Espaço Reservado para Rodapé 3">
            <a:extLst>
              <a:ext uri="{FF2B5EF4-FFF2-40B4-BE49-F238E27FC236}">
                <a16:creationId xmlns:a16="http://schemas.microsoft.com/office/drawing/2014/main" id="{4D4BC875-CE9B-4213-999C-A84B1692B9D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DC625B2-022D-43CB-A8CD-7CB5DF1454E7}"/>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656851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FC297B9-E518-4D10-9730-349FFE13D622}"/>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3" name="Espaço Reservado para Rodapé 2">
            <a:extLst>
              <a:ext uri="{FF2B5EF4-FFF2-40B4-BE49-F238E27FC236}">
                <a16:creationId xmlns:a16="http://schemas.microsoft.com/office/drawing/2014/main" id="{4B966DB1-A194-4183-B485-70E05438830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11BE983C-F730-4B32-9661-C2C3D630F16F}"/>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4832908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2993A1-0D7E-4C63-B240-D21AAA1732B0}"/>
              </a:ext>
            </a:extLst>
          </p:cNvPr>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DEB09599-0B70-4DF9-A63F-81C0E01306EF}"/>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110ED88-1130-422C-A925-976CE1524A27}"/>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2DF7BDD9-DD0B-4C00-8D76-4A6955DAA536}"/>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6" name="Espaço Reservado para Rodapé 5">
            <a:extLst>
              <a:ext uri="{FF2B5EF4-FFF2-40B4-BE49-F238E27FC236}">
                <a16:creationId xmlns:a16="http://schemas.microsoft.com/office/drawing/2014/main" id="{934BB7B8-B6DD-4AA2-9157-D513C0B6E17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BA9AFEC-6E5B-4E89-99AE-47A554444F7E}"/>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1785540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64058-FD4F-4B82-AC74-180154F6F8A8}"/>
              </a:ext>
            </a:extLst>
          </p:cNvPr>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p>
        </p:txBody>
      </p:sp>
      <p:sp>
        <p:nvSpPr>
          <p:cNvPr id="3" name="Espaço Reservado para Imagem 2">
            <a:extLst>
              <a:ext uri="{FF2B5EF4-FFF2-40B4-BE49-F238E27FC236}">
                <a16:creationId xmlns:a16="http://schemas.microsoft.com/office/drawing/2014/main" id="{7FF3EC9C-CCB2-43C4-B6B2-A904EFC47FAA}"/>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pt-BR"/>
          </a:p>
        </p:txBody>
      </p:sp>
      <p:sp>
        <p:nvSpPr>
          <p:cNvPr id="4" name="Espaço Reservado para Texto 3">
            <a:extLst>
              <a:ext uri="{FF2B5EF4-FFF2-40B4-BE49-F238E27FC236}">
                <a16:creationId xmlns:a16="http://schemas.microsoft.com/office/drawing/2014/main" id="{E1FA9C29-FB45-441D-B1D3-3A380E6F4A5A}"/>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34E72C92-91E1-4C14-95C6-D6001CF39EE3}"/>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6" name="Espaço Reservado para Rodapé 5">
            <a:extLst>
              <a:ext uri="{FF2B5EF4-FFF2-40B4-BE49-F238E27FC236}">
                <a16:creationId xmlns:a16="http://schemas.microsoft.com/office/drawing/2014/main" id="{D6791BC8-B124-4B41-9C03-67EA0EE2ED6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19AC75C-4A1D-4FF0-BD5D-800EDA3C2F9C}"/>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39844561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6D8CBD-F8F3-4FBB-B347-76E732724BB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FE1BBAA-96AF-4165-ACE7-CB97722A15AF}"/>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DCA277D-963E-4E30-A3A4-00D668D7F37F}"/>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0E411F75-AFEF-4F01-834A-EFD9C881AD9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95AC958-D8BE-4403-8A04-53529D294A67}"/>
              </a:ext>
            </a:extLst>
          </p:cNvPr>
          <p:cNvSpPr>
            <a:spLocks noGrp="1"/>
          </p:cNvSpPr>
          <p:nvPr>
            <p:ph type="sldNum" sz="quarter" idx="12"/>
          </p:nvPr>
        </p:nvSpPr>
        <p:spPr/>
        <p:txBody>
          <a:bodyPr/>
          <a:lstStyle/>
          <a:p>
            <a:fld id="{86CB4B4D-7CA3-9044-876B-883B54F8677D}" type="slidenum">
              <a:rPr lang="pt-BR" smtClean="0"/>
              <a:t>‹nº›</a:t>
            </a:fld>
            <a:endParaRPr lang="pt-BR"/>
          </a:p>
        </p:txBody>
      </p:sp>
    </p:spTree>
    <p:extLst>
      <p:ext uri="{BB962C8B-B14F-4D97-AF65-F5344CB8AC3E}">
        <p14:creationId xmlns:p14="http://schemas.microsoft.com/office/powerpoint/2010/main" val="683776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41EEB0C-35F5-44D4-BB07-431C40EC8AB0}"/>
              </a:ext>
            </a:extLst>
          </p:cNvPr>
          <p:cNvSpPr>
            <a:spLocks noGrp="1"/>
          </p:cNvSpPr>
          <p:nvPr>
            <p:ph type="title" orient="vert"/>
          </p:nvPr>
        </p:nvSpPr>
        <p:spPr>
          <a:xfrm>
            <a:off x="17449800" y="730250"/>
            <a:ext cx="5257800" cy="11623676"/>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A462BBF-71F9-4F14-B663-22DA52083B10}"/>
              </a:ext>
            </a:extLst>
          </p:cNvPr>
          <p:cNvSpPr>
            <a:spLocks noGrp="1"/>
          </p:cNvSpPr>
          <p:nvPr>
            <p:ph type="body" orient="vert" idx="1"/>
          </p:nvPr>
        </p:nvSpPr>
        <p:spPr>
          <a:xfrm>
            <a:off x="1676400" y="730250"/>
            <a:ext cx="1546860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28ECF0E-9AA3-4853-9DC3-8041C93666BE}"/>
              </a:ext>
            </a:extLst>
          </p:cNvPr>
          <p:cNvSpPr>
            <a:spLocks noGrp="1"/>
          </p:cNvSpPr>
          <p:nvPr>
            <p:ph type="dt" sz="half" idx="10"/>
          </p:nvPr>
        </p:nvSpPr>
        <p:spPr/>
        <p:txBody>
          <a:body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1B56CF23-FD74-4649-962F-7D42149644C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3B4F471-F48A-430F-889E-85A1FD8D199F}"/>
              </a:ext>
            </a:extLst>
          </p:cNvPr>
          <p:cNvSpPr>
            <a:spLocks noGrp="1"/>
          </p:cNvSpPr>
          <p:nvPr>
            <p:ph type="sldNum" sz="quarter" idx="12"/>
          </p:nvPr>
        </p:nvSpPr>
        <p:spPr/>
        <p:txBody>
          <a:bodyPr/>
          <a:lstStyle/>
          <a:p>
            <a:fld id="{4CBF9F32-3FC2-4A36-9926-998558C81FAC}" type="slidenum">
              <a:rPr lang="pt-BR" smtClean="0"/>
              <a:t>‹nº›</a:t>
            </a:fld>
            <a:endParaRPr lang="pt-BR"/>
          </a:p>
        </p:txBody>
      </p:sp>
      <p:pic>
        <p:nvPicPr>
          <p:cNvPr id="7" name="DB1-PPT-PALESTRANTE-CAPA-2.jpg" descr="DB1-PPT-PALESTRANTE-CAPA-2.jpg">
            <a:extLst>
              <a:ext uri="{FF2B5EF4-FFF2-40B4-BE49-F238E27FC236}">
                <a16:creationId xmlns:a16="http://schemas.microsoft.com/office/drawing/2014/main" id="{C9C2F775-C14A-48C4-9AB9-0F4DE09AB036}"/>
              </a:ext>
            </a:extLst>
          </p:cNvPr>
          <p:cNvPicPr>
            <a:picLocks noChangeAspect="1"/>
          </p:cNvPicPr>
          <p:nvPr userDrawn="1"/>
        </p:nvPicPr>
        <p:blipFill>
          <a:blip r:embed="rId2"/>
          <a:stretch>
            <a:fillRect/>
          </a:stretch>
        </p:blipFill>
        <p:spPr>
          <a:xfrm>
            <a:off x="-26690" y="-1390"/>
            <a:ext cx="24437380" cy="13739319"/>
          </a:xfrm>
          <a:prstGeom prst="rect">
            <a:avLst/>
          </a:prstGeom>
          <a:ln w="12700">
            <a:miter lim="400000"/>
          </a:ln>
        </p:spPr>
      </p:pic>
      <p:pic>
        <p:nvPicPr>
          <p:cNvPr id="8" name="logo-db1.png" descr="logo-db1.png">
            <a:extLst>
              <a:ext uri="{FF2B5EF4-FFF2-40B4-BE49-F238E27FC236}">
                <a16:creationId xmlns:a16="http://schemas.microsoft.com/office/drawing/2014/main" id="{3BCC06AF-E70A-4BD4-95AD-AA42295E8AFC}"/>
              </a:ext>
            </a:extLst>
          </p:cNvPr>
          <p:cNvPicPr>
            <a:picLocks noChangeAspect="1"/>
          </p:cNvPicPr>
          <p:nvPr userDrawn="1"/>
        </p:nvPicPr>
        <p:blipFill>
          <a:blip r:embed="rId3"/>
          <a:stretch>
            <a:fillRect/>
          </a:stretch>
        </p:blipFill>
        <p:spPr>
          <a:xfrm>
            <a:off x="15271864" y="8377488"/>
            <a:ext cx="4559072" cy="2650624"/>
          </a:xfrm>
          <a:prstGeom prst="rect">
            <a:avLst/>
          </a:prstGeom>
          <a:ln w="12700">
            <a:miter lim="400000"/>
          </a:ln>
        </p:spPr>
      </p:pic>
      <p:sp>
        <p:nvSpPr>
          <p:cNvPr id="9" name="db1.com.br/CARREIRA">
            <a:extLst>
              <a:ext uri="{FF2B5EF4-FFF2-40B4-BE49-F238E27FC236}">
                <a16:creationId xmlns:a16="http://schemas.microsoft.com/office/drawing/2014/main" id="{7E6280BF-CC7C-42FB-A19D-DDC7AF613D9B}"/>
              </a:ext>
            </a:extLst>
          </p:cNvPr>
          <p:cNvSpPr txBox="1"/>
          <p:nvPr userDrawn="1"/>
        </p:nvSpPr>
        <p:spPr>
          <a:xfrm>
            <a:off x="14358317" y="8100863"/>
            <a:ext cx="6386166" cy="7102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rPr dirty="0"/>
              <a:t>db1.com.br/CARREIRA</a:t>
            </a:r>
          </a:p>
        </p:txBody>
      </p:sp>
      <p:sp>
        <p:nvSpPr>
          <p:cNvPr id="10" name="Espaço Reservado para Texto 3">
            <a:extLst>
              <a:ext uri="{FF2B5EF4-FFF2-40B4-BE49-F238E27FC236}">
                <a16:creationId xmlns:a16="http://schemas.microsoft.com/office/drawing/2014/main" id="{BD29A6AE-367D-41F2-9FCC-BEDD479AD4BE}"/>
              </a:ext>
            </a:extLst>
          </p:cNvPr>
          <p:cNvSpPr txBox="1">
            <a:spLocks/>
          </p:cNvSpPr>
          <p:nvPr userDrawn="1"/>
        </p:nvSpPr>
        <p:spPr>
          <a:xfrm>
            <a:off x="13310143" y="5362420"/>
            <a:ext cx="8482513" cy="1581749"/>
          </a:xfrm>
          <a:prstGeom prst="rect">
            <a:avLst/>
          </a:prstGeom>
        </p:spPr>
        <p:txBody>
          <a:bodyPr>
            <a:normAutofit/>
          </a:bodyPr>
          <a:lstStyle>
            <a:lvl1pPr marL="0" marR="0" indent="0" algn="l" defTabSz="825500" latinLnBrk="0">
              <a:lnSpc>
                <a:spcPct val="100000"/>
              </a:lnSpc>
              <a:spcBef>
                <a:spcPts val="5900"/>
              </a:spcBef>
              <a:spcAft>
                <a:spcPts val="0"/>
              </a:spcAft>
              <a:buClrTx/>
              <a:buSzPct val="125000"/>
              <a:buFontTx/>
              <a:buNone/>
              <a:tabLst/>
              <a:defRPr sz="3000" b="0" i="0" u="none" strike="noStrike" cap="none" spc="0" baseline="0">
                <a:ln>
                  <a:noFill/>
                </a:ln>
                <a:solidFill>
                  <a:schemeClr val="bg1"/>
                </a:solidFill>
                <a:uFillTx/>
                <a:latin typeface="Arvo"/>
                <a:ea typeface="Helvetica Neue"/>
                <a:cs typeface="Helvetica Neue"/>
                <a:sym typeface="Helvetica Neue"/>
              </a:defRPr>
            </a:lvl1pPr>
            <a:lvl2pPr marL="457200" marR="0" indent="0" algn="l" defTabSz="825500" latinLnBrk="0">
              <a:lnSpc>
                <a:spcPct val="100000"/>
              </a:lnSpc>
              <a:spcBef>
                <a:spcPts val="5900"/>
              </a:spcBef>
              <a:spcAft>
                <a:spcPts val="0"/>
              </a:spcAft>
              <a:buClrTx/>
              <a:buSzPct val="125000"/>
              <a:buFontTx/>
              <a:buNone/>
              <a:tabLst/>
              <a:defRPr sz="1400" b="0" i="0" u="none" strike="noStrike" cap="none" spc="0" baseline="0">
                <a:ln>
                  <a:noFill/>
                </a:ln>
                <a:solidFill>
                  <a:srgbClr val="000000"/>
                </a:solidFill>
                <a:uFillTx/>
                <a:latin typeface="Helvetica Neue"/>
                <a:ea typeface="Helvetica Neue"/>
                <a:cs typeface="Helvetica Neue"/>
                <a:sym typeface="Helvetica Neue"/>
              </a:defRPr>
            </a:lvl2pPr>
            <a:lvl3pPr marL="914400" marR="0" indent="0" algn="l" defTabSz="825500" latinLnBrk="0">
              <a:lnSpc>
                <a:spcPct val="100000"/>
              </a:lnSpc>
              <a:spcBef>
                <a:spcPts val="5900"/>
              </a:spcBef>
              <a:spcAft>
                <a:spcPts val="0"/>
              </a:spcAft>
              <a:buClrTx/>
              <a:buSzPct val="125000"/>
              <a:buFontTx/>
              <a:buNone/>
              <a:tabLst/>
              <a:defRPr sz="1200" b="0" i="0" u="none" strike="noStrike" cap="none" spc="0" baseline="0">
                <a:ln>
                  <a:noFill/>
                </a:ln>
                <a:solidFill>
                  <a:srgbClr val="000000"/>
                </a:solidFill>
                <a:uFillTx/>
                <a:latin typeface="Helvetica Neue"/>
                <a:ea typeface="Helvetica Neue"/>
                <a:cs typeface="Helvetica Neue"/>
                <a:sym typeface="Helvetica Neue"/>
              </a:defRPr>
            </a:lvl3pPr>
            <a:lvl4pPr marL="1371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4pPr>
            <a:lvl5pPr marL="18288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5pPr>
            <a:lvl6pPr marL="22860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6pPr>
            <a:lvl7pPr marL="27432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7pPr>
            <a:lvl8pPr marL="32004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8pPr>
            <a:lvl9pPr marL="3657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9pPr>
          </a:lstStyle>
          <a:p>
            <a:pPr algn="ctr" hangingPunct="1"/>
            <a:r>
              <a:rPr lang="pt-BR" sz="4500" i="1" dirty="0">
                <a:solidFill>
                  <a:srgbClr val="D3E166"/>
                </a:solidFill>
              </a:rPr>
              <a:t>Editar estilos de texto Mestre</a:t>
            </a:r>
          </a:p>
        </p:txBody>
      </p:sp>
    </p:spTree>
    <p:extLst>
      <p:ext uri="{BB962C8B-B14F-4D97-AF65-F5344CB8AC3E}">
        <p14:creationId xmlns:p14="http://schemas.microsoft.com/office/powerpoint/2010/main" val="8370929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ítulo e Subtítulo">
    <p:spTree>
      <p:nvGrpSpPr>
        <p:cNvPr id="1" name=""/>
        <p:cNvGrpSpPr/>
        <p:nvPr/>
      </p:nvGrpSpPr>
      <p:grpSpPr>
        <a:xfrm>
          <a:off x="0" y="0"/>
          <a:ext cx="0" cy="0"/>
          <a:chOff x="0" y="0"/>
          <a:chExt cx="0" cy="0"/>
        </a:xfrm>
      </p:grpSpPr>
      <p:sp>
        <p:nvSpPr>
          <p:cNvPr id="5" name="Espaço Reservado para Texto 3"/>
          <p:cNvSpPr txBox="1">
            <a:spLocks/>
          </p:cNvSpPr>
          <p:nvPr userDrawn="1"/>
        </p:nvSpPr>
        <p:spPr>
          <a:xfrm>
            <a:off x="13736934" y="9025291"/>
            <a:ext cx="8482513" cy="1581749"/>
          </a:xfrm>
          <a:prstGeom prst="rect">
            <a:avLst/>
          </a:prstGeom>
        </p:spPr>
        <p:txBody>
          <a:bodyPr>
            <a:normAutofit/>
          </a:bodyPr>
          <a:lstStyle>
            <a:lvl1pPr marL="0" marR="0" indent="0" algn="l" defTabSz="825500" latinLnBrk="0">
              <a:lnSpc>
                <a:spcPct val="100000"/>
              </a:lnSpc>
              <a:spcBef>
                <a:spcPts val="5900"/>
              </a:spcBef>
              <a:spcAft>
                <a:spcPts val="0"/>
              </a:spcAft>
              <a:buClrTx/>
              <a:buSzPct val="125000"/>
              <a:buFontTx/>
              <a:buNone/>
              <a:tabLst/>
              <a:defRPr sz="3000" b="0" i="0" u="none" strike="noStrike" cap="none" spc="0" baseline="0">
                <a:ln>
                  <a:noFill/>
                </a:ln>
                <a:solidFill>
                  <a:schemeClr val="bg1"/>
                </a:solidFill>
                <a:uFillTx/>
                <a:latin typeface="Arvo"/>
                <a:ea typeface="Helvetica Neue"/>
                <a:cs typeface="Helvetica Neue"/>
                <a:sym typeface="Helvetica Neue"/>
              </a:defRPr>
            </a:lvl1pPr>
            <a:lvl2pPr marL="457200" marR="0" indent="0" algn="l" defTabSz="825500" latinLnBrk="0">
              <a:lnSpc>
                <a:spcPct val="100000"/>
              </a:lnSpc>
              <a:spcBef>
                <a:spcPts val="5900"/>
              </a:spcBef>
              <a:spcAft>
                <a:spcPts val="0"/>
              </a:spcAft>
              <a:buClrTx/>
              <a:buSzPct val="125000"/>
              <a:buFontTx/>
              <a:buNone/>
              <a:tabLst/>
              <a:defRPr sz="1400" b="0" i="0" u="none" strike="noStrike" cap="none" spc="0" baseline="0">
                <a:ln>
                  <a:noFill/>
                </a:ln>
                <a:solidFill>
                  <a:srgbClr val="000000"/>
                </a:solidFill>
                <a:uFillTx/>
                <a:latin typeface="Helvetica Neue"/>
                <a:ea typeface="Helvetica Neue"/>
                <a:cs typeface="Helvetica Neue"/>
                <a:sym typeface="Helvetica Neue"/>
              </a:defRPr>
            </a:lvl2pPr>
            <a:lvl3pPr marL="914400" marR="0" indent="0" algn="l" defTabSz="825500" latinLnBrk="0">
              <a:lnSpc>
                <a:spcPct val="100000"/>
              </a:lnSpc>
              <a:spcBef>
                <a:spcPts val="5900"/>
              </a:spcBef>
              <a:spcAft>
                <a:spcPts val="0"/>
              </a:spcAft>
              <a:buClrTx/>
              <a:buSzPct val="125000"/>
              <a:buFontTx/>
              <a:buNone/>
              <a:tabLst/>
              <a:defRPr sz="1200" b="0" i="0" u="none" strike="noStrike" cap="none" spc="0" baseline="0">
                <a:ln>
                  <a:noFill/>
                </a:ln>
                <a:solidFill>
                  <a:srgbClr val="000000"/>
                </a:solidFill>
                <a:uFillTx/>
                <a:latin typeface="Helvetica Neue"/>
                <a:ea typeface="Helvetica Neue"/>
                <a:cs typeface="Helvetica Neue"/>
                <a:sym typeface="Helvetica Neue"/>
              </a:defRPr>
            </a:lvl3pPr>
            <a:lvl4pPr marL="1371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4pPr>
            <a:lvl5pPr marL="18288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5pPr>
            <a:lvl6pPr marL="22860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6pPr>
            <a:lvl7pPr marL="27432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7pPr>
            <a:lvl8pPr marL="32004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8pPr>
            <a:lvl9pPr marL="3657600" marR="0" indent="0" algn="l" defTabSz="825500" latinLnBrk="0">
              <a:lnSpc>
                <a:spcPct val="100000"/>
              </a:lnSpc>
              <a:spcBef>
                <a:spcPts val="5900"/>
              </a:spcBef>
              <a:spcAft>
                <a:spcPts val="0"/>
              </a:spcAft>
              <a:buClrTx/>
              <a:buSzPct val="125000"/>
              <a:buFontTx/>
              <a:buNone/>
              <a:tabLst/>
              <a:defRPr sz="1000" b="0" i="0" u="none" strike="noStrike" cap="none" spc="0" baseline="0">
                <a:ln>
                  <a:noFill/>
                </a:ln>
                <a:solidFill>
                  <a:srgbClr val="000000"/>
                </a:solidFill>
                <a:uFillTx/>
                <a:latin typeface="Helvetica Neue"/>
                <a:ea typeface="Helvetica Neue"/>
                <a:cs typeface="Helvetica Neue"/>
                <a:sym typeface="Helvetica Neue"/>
              </a:defRPr>
            </a:lvl9pPr>
          </a:lstStyle>
          <a:p>
            <a:pPr algn="ctr" hangingPunct="1"/>
            <a:r>
              <a:rPr lang="pt-BR" sz="4000" i="1" dirty="0"/>
              <a:t>Editar estilos de texto Mestre</a:t>
            </a:r>
          </a:p>
        </p:txBody>
      </p:sp>
      <p:sp>
        <p:nvSpPr>
          <p:cNvPr id="6" name="Título 1"/>
          <p:cNvSpPr txBox="1">
            <a:spLocks/>
          </p:cNvSpPr>
          <p:nvPr userDrawn="1"/>
        </p:nvSpPr>
        <p:spPr>
          <a:xfrm>
            <a:off x="13427400" y="5363287"/>
            <a:ext cx="9101583" cy="2651125"/>
          </a:xfrm>
          <a:prstGeom prst="rect">
            <a:avLst/>
          </a:prstGeom>
        </p:spPr>
        <p:txBody>
          <a:bodyPr>
            <a:normAutofit/>
          </a:bodyPr>
          <a:lstStyle>
            <a:lvl1pPr marL="0" marR="0" indent="0" algn="ctr" defTabSz="825500" rtl="0" latinLnBrk="0">
              <a:lnSpc>
                <a:spcPct val="100000"/>
              </a:lnSpc>
              <a:spcBef>
                <a:spcPts val="0"/>
              </a:spcBef>
              <a:spcAft>
                <a:spcPts val="0"/>
              </a:spcAft>
              <a:buClrTx/>
              <a:buSzTx/>
              <a:buFontTx/>
              <a:buNone/>
              <a:tabLst/>
              <a:defRPr sz="6000" b="1" i="0" u="none" strike="noStrike" cap="all" spc="0" baseline="0">
                <a:ln>
                  <a:noFill/>
                </a:ln>
                <a:solidFill>
                  <a:schemeClr val="bg1"/>
                </a:solidFill>
                <a:uFillTx/>
                <a:latin typeface="Arvo"/>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a:lstStyle>
          <a:p>
            <a:pPr algn="ctr" hangingPunct="1"/>
            <a:r>
              <a:rPr lang="pt-BR" sz="6500" dirty="0">
                <a:solidFill>
                  <a:srgbClr val="D3E166"/>
                </a:solidFill>
              </a:rPr>
              <a:t>Clique para editar o título mestre</a:t>
            </a:r>
          </a:p>
        </p:txBody>
      </p:sp>
    </p:spTree>
    <p:extLst>
      <p:ext uri="{BB962C8B-B14F-4D97-AF65-F5344CB8AC3E}">
        <p14:creationId xmlns:p14="http://schemas.microsoft.com/office/powerpoint/2010/main" val="117526706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9.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8.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EF757D61-5F73-413B-9C05-DC1E892F5B20}" type="datetimeFigureOut">
              <a:rPr lang="pt-BR" smtClean="0"/>
              <a:t>26/11/2019</a:t>
            </a:fld>
            <a:endParaRPr lang="pt-BR"/>
          </a:p>
        </p:txBody>
      </p:sp>
      <p:sp>
        <p:nvSpPr>
          <p:cNvPr id="5" name="Espaço Reservado para Rodapé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4CBF9F32-3FC2-4A36-9926-998558C81FAC}" type="slidenum">
              <a:rPr lang="pt-BR" smtClean="0"/>
              <a:t>‹nº›</a:t>
            </a:fld>
            <a:endParaRPr lang="pt-BR"/>
          </a:p>
        </p:txBody>
      </p:sp>
      <p:pic>
        <p:nvPicPr>
          <p:cNvPr id="7" name="DB1-PPT-PALESTRANTE-FUNDO-1.jpg" descr="DB1-PPT-PALESTRANTE-FUNDO-1.jpg"/>
          <p:cNvPicPr>
            <a:picLocks noChangeAspect="1"/>
          </p:cNvPicPr>
          <p:nvPr userDrawn="1"/>
        </p:nvPicPr>
        <p:blipFill>
          <a:blip r:embed="rId15"/>
          <a:stretch>
            <a:fillRect/>
          </a:stretch>
        </p:blipFill>
        <p:spPr>
          <a:xfrm>
            <a:off x="-27186" y="-12700"/>
            <a:ext cx="24541258" cy="13797720"/>
          </a:xfrm>
          <a:prstGeom prst="rect">
            <a:avLst/>
          </a:prstGeom>
          <a:ln w="12700">
            <a:miter lim="400000"/>
          </a:ln>
        </p:spPr>
      </p:pic>
      <p:pic>
        <p:nvPicPr>
          <p:cNvPr id="10" name="logo-db1.png" descr="logo-db1.png"/>
          <p:cNvPicPr>
            <a:picLocks noChangeAspect="1"/>
          </p:cNvPicPr>
          <p:nvPr userDrawn="1"/>
        </p:nvPicPr>
        <p:blipFill>
          <a:blip r:embed="rId16"/>
          <a:stretch>
            <a:fillRect/>
          </a:stretch>
        </p:blipFill>
        <p:spPr>
          <a:xfrm>
            <a:off x="19246601" y="11832556"/>
            <a:ext cx="2857997" cy="1661627"/>
          </a:xfrm>
          <a:prstGeom prst="rect">
            <a:avLst/>
          </a:prstGeom>
          <a:ln w="12700">
            <a:miter lim="400000"/>
          </a:ln>
        </p:spPr>
      </p:pic>
      <p:pic>
        <p:nvPicPr>
          <p:cNvPr id="11" name="logo-tdc.png" descr="logo-tdc.png"/>
          <p:cNvPicPr>
            <a:picLocks noChangeAspect="1"/>
          </p:cNvPicPr>
          <p:nvPr userDrawn="1"/>
        </p:nvPicPr>
        <p:blipFill>
          <a:blip r:embed="rId17"/>
          <a:stretch>
            <a:fillRect/>
          </a:stretch>
        </p:blipFill>
        <p:spPr>
          <a:xfrm>
            <a:off x="22507078" y="12009642"/>
            <a:ext cx="1307456" cy="1307456"/>
          </a:xfrm>
          <a:prstGeom prst="rect">
            <a:avLst/>
          </a:prstGeom>
          <a:ln w="12700">
            <a:miter lim="400000"/>
          </a:ln>
        </p:spPr>
      </p:pic>
    </p:spTree>
    <p:extLst>
      <p:ext uri="{BB962C8B-B14F-4D97-AF65-F5344CB8AC3E}">
        <p14:creationId xmlns:p14="http://schemas.microsoft.com/office/powerpoint/2010/main" val="2245943469"/>
      </p:ext>
    </p:extLst>
  </p:cSld>
  <p:clrMap bg1="lt1" tx1="dk1" bg2="lt2" tx2="dk2" accent1="accent1" accent2="accent2" accent3="accent3" accent4="accent4" accent5="accent5" accent6="accent6" hlink="hlink" folHlink="folHlink"/>
  <p:sldLayoutIdLst>
    <p:sldLayoutId id="2147483662" r:id="rId1"/>
    <p:sldLayoutId id="2147483687" r:id="rId2"/>
    <p:sldLayoutId id="2147483688"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C1666DD2-5C1F-4055-B54F-772674B471FF}" type="datetimeFigureOut">
              <a:rPr lang="pt-BR" smtClean="0"/>
              <a:t>26/11/2019</a:t>
            </a:fld>
            <a:endParaRPr lang="pt-BR"/>
          </a:p>
        </p:txBody>
      </p:sp>
      <p:sp>
        <p:nvSpPr>
          <p:cNvPr id="5" name="Espaço Reservado para Rodapé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D1BBFD19-0531-4D7A-9FB9-FE52CEF06057}" type="slidenum">
              <a:rPr lang="pt-BR" smtClean="0"/>
              <a:t>‹nº›</a:t>
            </a:fld>
            <a:endParaRPr lang="pt-BR"/>
          </a:p>
        </p:txBody>
      </p:sp>
      <p:pic>
        <p:nvPicPr>
          <p:cNvPr id="7" name="DB1-PPT-PALESTRANTE-FUNDO-2.jpg" descr="DB1-PPT-PALESTRANTE-FUNDO-2.jpg"/>
          <p:cNvPicPr>
            <a:picLocks noChangeAspect="1"/>
          </p:cNvPicPr>
          <p:nvPr userDrawn="1"/>
        </p:nvPicPr>
        <p:blipFill>
          <a:blip r:embed="rId14"/>
          <a:stretch>
            <a:fillRect/>
          </a:stretch>
        </p:blipFill>
        <p:spPr>
          <a:xfrm>
            <a:off x="-6847" y="-33834"/>
            <a:ext cx="24516263" cy="13783668"/>
          </a:xfrm>
          <a:prstGeom prst="rect">
            <a:avLst/>
          </a:prstGeom>
          <a:ln w="12700">
            <a:miter lim="400000"/>
          </a:ln>
        </p:spPr>
      </p:pic>
      <p:pic>
        <p:nvPicPr>
          <p:cNvPr id="8" name="logo-tdc-2.png" descr="logo-tdc-2.png"/>
          <p:cNvPicPr>
            <a:picLocks noChangeAspect="1"/>
          </p:cNvPicPr>
          <p:nvPr userDrawn="1"/>
        </p:nvPicPr>
        <p:blipFill>
          <a:blip r:embed="rId15"/>
          <a:stretch>
            <a:fillRect/>
          </a:stretch>
        </p:blipFill>
        <p:spPr>
          <a:xfrm>
            <a:off x="22507078" y="12009642"/>
            <a:ext cx="1307456" cy="1307456"/>
          </a:xfrm>
          <a:prstGeom prst="rect">
            <a:avLst/>
          </a:prstGeom>
          <a:ln w="12700">
            <a:miter lim="400000"/>
          </a:ln>
        </p:spPr>
      </p:pic>
      <p:pic>
        <p:nvPicPr>
          <p:cNvPr id="9" name="logo-db1.png" descr="logo-db1.png"/>
          <p:cNvPicPr>
            <a:picLocks noChangeAspect="1"/>
          </p:cNvPicPr>
          <p:nvPr userDrawn="1"/>
        </p:nvPicPr>
        <p:blipFill>
          <a:blip r:embed="rId16"/>
          <a:stretch>
            <a:fillRect/>
          </a:stretch>
        </p:blipFill>
        <p:spPr>
          <a:xfrm>
            <a:off x="19246601" y="11832556"/>
            <a:ext cx="2857997" cy="1661627"/>
          </a:xfrm>
          <a:prstGeom prst="rect">
            <a:avLst/>
          </a:prstGeom>
          <a:ln w="12700">
            <a:miter lim="400000"/>
          </a:ln>
        </p:spPr>
      </p:pic>
    </p:spTree>
    <p:extLst>
      <p:ext uri="{BB962C8B-B14F-4D97-AF65-F5344CB8AC3E}">
        <p14:creationId xmlns:p14="http://schemas.microsoft.com/office/powerpoint/2010/main" val="326699919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78B0841-0149-49FB-8CE8-1973E29F1E32}"/>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A5D0B97-99C9-490A-961D-2EE07D09E5F4}"/>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1C1F103-C5DF-4D06-8492-21D4203A9258}"/>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DDEBA063-E767-44CE-BEA0-FA6B49868825}" type="datetimeFigureOut">
              <a:rPr lang="pt-BR" smtClean="0"/>
              <a:t>26/11/2019</a:t>
            </a:fld>
            <a:endParaRPr lang="pt-BR"/>
          </a:p>
        </p:txBody>
      </p:sp>
      <p:sp>
        <p:nvSpPr>
          <p:cNvPr id="5" name="Espaço Reservado para Rodapé 4">
            <a:extLst>
              <a:ext uri="{FF2B5EF4-FFF2-40B4-BE49-F238E27FC236}">
                <a16:creationId xmlns:a16="http://schemas.microsoft.com/office/drawing/2014/main" id="{13B029F3-0B55-4918-8F38-EAA748842493}"/>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23ECE42-885B-4E89-B121-9B03FFE280F7}"/>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86CB4B4D-7CA3-9044-876B-883B54F8677D}" type="slidenum">
              <a:rPr lang="pt-BR" smtClean="0"/>
              <a:t>‹nº›</a:t>
            </a:fld>
            <a:endParaRPr lang="pt-BR"/>
          </a:p>
        </p:txBody>
      </p:sp>
      <p:pic>
        <p:nvPicPr>
          <p:cNvPr id="7" name="DB1-PPT-PALESTRANTE-CAPA-2.jpg" descr="DB1-PPT-PALESTRANTE-CAPA-2.jpg">
            <a:extLst>
              <a:ext uri="{FF2B5EF4-FFF2-40B4-BE49-F238E27FC236}">
                <a16:creationId xmlns:a16="http://schemas.microsoft.com/office/drawing/2014/main" id="{11418F80-E9FC-4A56-9B02-980C631FA1F4}"/>
              </a:ext>
            </a:extLst>
          </p:cNvPr>
          <p:cNvPicPr>
            <a:picLocks noChangeAspect="1"/>
          </p:cNvPicPr>
          <p:nvPr userDrawn="1"/>
        </p:nvPicPr>
        <p:blipFill>
          <a:blip r:embed="rId14"/>
          <a:stretch>
            <a:fillRect/>
          </a:stretch>
        </p:blipFill>
        <p:spPr>
          <a:xfrm>
            <a:off x="-26690" y="-1390"/>
            <a:ext cx="24437380" cy="13739319"/>
          </a:xfrm>
          <a:prstGeom prst="rect">
            <a:avLst/>
          </a:prstGeom>
          <a:ln w="12700">
            <a:miter lim="400000"/>
          </a:ln>
        </p:spPr>
      </p:pic>
    </p:spTree>
    <p:extLst>
      <p:ext uri="{BB962C8B-B14F-4D97-AF65-F5344CB8AC3E}">
        <p14:creationId xmlns:p14="http://schemas.microsoft.com/office/powerpoint/2010/main" val="17700698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3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3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comments" Target="../comments/comment1.xml"/><Relationship Id="rId5" Type="http://schemas.openxmlformats.org/officeDocument/2006/relationships/image" Target="../media/image13.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18.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13.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jpe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A7B0"/>
        </a:solidFill>
        <a:effectLst/>
      </p:bgPr>
    </p:bg>
    <p:spTree>
      <p:nvGrpSpPr>
        <p:cNvPr id="1" name=""/>
        <p:cNvGrpSpPr/>
        <p:nvPr/>
      </p:nvGrpSpPr>
      <p:grpSpPr>
        <a:xfrm>
          <a:off x="0" y="0"/>
          <a:ext cx="0" cy="0"/>
          <a:chOff x="0" y="0"/>
          <a:chExt cx="0" cy="0"/>
        </a:xfrm>
      </p:grpSpPr>
      <p:pic>
        <p:nvPicPr>
          <p:cNvPr id="119" name="DB1-PPT-PALESTRANTE-CAPA-2.jpg" descr="DB1-PPT-PALESTRANTE-CAPA-2.jpg"/>
          <p:cNvPicPr>
            <a:picLocks noChangeAspect="1"/>
          </p:cNvPicPr>
          <p:nvPr/>
        </p:nvPicPr>
        <p:blipFill>
          <a:blip r:embed="rId2"/>
          <a:stretch>
            <a:fillRect/>
          </a:stretch>
        </p:blipFill>
        <p:spPr>
          <a:xfrm>
            <a:off x="0" y="-23319"/>
            <a:ext cx="24437380" cy="13739319"/>
          </a:xfrm>
          <a:prstGeom prst="rect">
            <a:avLst/>
          </a:prstGeom>
          <a:ln w="12700">
            <a:miter lim="400000"/>
          </a:ln>
        </p:spPr>
      </p:pic>
      <p:sp>
        <p:nvSpPr>
          <p:cNvPr id="120" name="BORA PALESTRAR?…"/>
          <p:cNvSpPr txBox="1"/>
          <p:nvPr/>
        </p:nvSpPr>
        <p:spPr>
          <a:xfrm>
            <a:off x="12834013" y="6380559"/>
            <a:ext cx="10145974" cy="1102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6500">
                <a:solidFill>
                  <a:srgbClr val="D3E166"/>
                </a:solidFill>
                <a:latin typeface="Arvo"/>
                <a:ea typeface="Arvo"/>
                <a:cs typeface="Arvo"/>
                <a:sym typeface="Arvo"/>
              </a:defRPr>
            </a:pPr>
            <a:r>
              <a:rPr lang="pt-BR" dirty="0" err="1"/>
              <a:t>Shifting</a:t>
            </a:r>
            <a:r>
              <a:rPr lang="pt-BR" dirty="0"/>
              <a:t> Security </a:t>
            </a:r>
            <a:r>
              <a:rPr lang="pt-BR" dirty="0" err="1"/>
              <a:t>Left</a:t>
            </a:r>
            <a:r>
              <a:rPr lang="pt-BR" dirty="0"/>
              <a:t> 101</a:t>
            </a:r>
            <a:endParaRPr dirty="0"/>
          </a:p>
        </p:txBody>
      </p:sp>
      <p:sp>
        <p:nvSpPr>
          <p:cNvPr id="121" name="Vinicius Carvalho"/>
          <p:cNvSpPr txBox="1"/>
          <p:nvPr/>
        </p:nvSpPr>
        <p:spPr>
          <a:xfrm>
            <a:off x="15332584" y="9062120"/>
            <a:ext cx="5148846"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b="0" i="1">
                <a:solidFill>
                  <a:srgbClr val="FFFFFF"/>
                </a:solidFill>
                <a:latin typeface="Arvo"/>
                <a:ea typeface="Arvo"/>
                <a:cs typeface="Arvo"/>
                <a:sym typeface="Arvo"/>
              </a:defRPr>
            </a:lvl1pPr>
          </a:lstStyle>
          <a:p>
            <a:r>
              <a:rPr lang="pt-BR" dirty="0"/>
              <a:t>Marcelo Yuri Benesciutti</a:t>
            </a:r>
            <a:endParaRPr dirty="0"/>
          </a:p>
        </p:txBody>
      </p:sp>
      <p:pic>
        <p:nvPicPr>
          <p:cNvPr id="123" name="logo-tdc.png" descr="logo-tdc.png"/>
          <p:cNvPicPr>
            <a:picLocks noChangeAspect="1"/>
          </p:cNvPicPr>
          <p:nvPr/>
        </p:nvPicPr>
        <p:blipFill>
          <a:blip r:embed="rId3"/>
          <a:stretch>
            <a:fillRect/>
          </a:stretch>
        </p:blipFill>
        <p:spPr>
          <a:xfrm>
            <a:off x="17020678" y="3025278"/>
            <a:ext cx="1772644" cy="1772644"/>
          </a:xfrm>
          <a:prstGeom prst="rect">
            <a:avLst/>
          </a:prstGeom>
          <a:ln w="12700">
            <a:miter lim="400000"/>
          </a:ln>
        </p:spPr>
      </p:pic>
      <p:pic>
        <p:nvPicPr>
          <p:cNvPr id="7" name="Imagem 6">
            <a:extLst>
              <a:ext uri="{FF2B5EF4-FFF2-40B4-BE49-F238E27FC236}">
                <a16:creationId xmlns:a16="http://schemas.microsoft.com/office/drawing/2014/main" id="{1A1A6E23-0B7E-4923-A30B-DBD6641E1B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02025" y="10177072"/>
            <a:ext cx="5609949" cy="1580053"/>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101?</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6575871"/>
            <a:ext cx="10080266" cy="564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endParaRPr dirty="0"/>
          </a:p>
        </p:txBody>
      </p:sp>
      <p:pic>
        <p:nvPicPr>
          <p:cNvPr id="4" name="Imagem 3">
            <a:extLst>
              <a:ext uri="{FF2B5EF4-FFF2-40B4-BE49-F238E27FC236}">
                <a16:creationId xmlns:a16="http://schemas.microsoft.com/office/drawing/2014/main" id="{3D2E268A-C29B-4186-8406-2D123E5122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0385" y="3577479"/>
            <a:ext cx="16402600" cy="6561040"/>
          </a:xfrm>
          <a:prstGeom prst="rect">
            <a:avLst/>
          </a:prstGeom>
        </p:spPr>
      </p:pic>
      <p:pic>
        <p:nvPicPr>
          <p:cNvPr id="8" name="Imagem 7">
            <a:extLst>
              <a:ext uri="{FF2B5EF4-FFF2-40B4-BE49-F238E27FC236}">
                <a16:creationId xmlns:a16="http://schemas.microsoft.com/office/drawing/2014/main" id="{43C70112-B048-41EF-953F-8DFCA6F77D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320617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101</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4960045"/>
            <a:ext cx="10080266"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dirty="0"/>
              <a:t>“</a:t>
            </a:r>
            <a:r>
              <a:rPr lang="en-US" sz="6000" b="1" dirty="0"/>
              <a:t>101</a:t>
            </a:r>
            <a:r>
              <a:rPr lang="en-US" sz="6000" dirty="0"/>
              <a:t> is a topic for beginners in any area. It has all the basic principles and concepts that is expected in a particular field”</a:t>
            </a:r>
            <a:endParaRPr sz="6000" dirty="0"/>
          </a:p>
        </p:txBody>
      </p:sp>
      <p:pic>
        <p:nvPicPr>
          <p:cNvPr id="7" name="Imagem 6">
            <a:extLst>
              <a:ext uri="{FF2B5EF4-FFF2-40B4-BE49-F238E27FC236}">
                <a16:creationId xmlns:a16="http://schemas.microsoft.com/office/drawing/2014/main" id="{8D2AC3EE-167C-4D04-9B09-5E09F287E0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3052210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S</a:t>
            </a:r>
            <a:r>
              <a:rPr lang="pt-BR" b="0" dirty="0">
                <a:solidFill>
                  <a:schemeClr val="bg1"/>
                </a:solidFill>
              </a:rPr>
              <a:t>OFTWARE </a:t>
            </a:r>
            <a:r>
              <a:rPr lang="pt-BR" dirty="0">
                <a:solidFill>
                  <a:schemeClr val="bg1"/>
                </a:solidFill>
              </a:rPr>
              <a:t>D</a:t>
            </a:r>
            <a:r>
              <a:rPr lang="pt-BR" b="0" dirty="0">
                <a:solidFill>
                  <a:schemeClr val="bg1"/>
                </a:solidFill>
              </a:rPr>
              <a:t>EVELOPMENT </a:t>
            </a:r>
            <a:r>
              <a:rPr lang="pt-BR" dirty="0">
                <a:solidFill>
                  <a:schemeClr val="bg1"/>
                </a:solidFill>
              </a:rPr>
              <a:t>L</a:t>
            </a:r>
            <a:r>
              <a:rPr lang="pt-BR" b="0" dirty="0">
                <a:solidFill>
                  <a:schemeClr val="bg1"/>
                </a:solidFill>
              </a:rPr>
              <a:t>IFE </a:t>
            </a:r>
            <a:r>
              <a:rPr lang="pt-BR" dirty="0">
                <a:solidFill>
                  <a:schemeClr val="bg1"/>
                </a:solidFill>
              </a:rPr>
              <a:t>C</a:t>
            </a:r>
            <a:r>
              <a:rPr lang="pt-BR" b="0" dirty="0">
                <a:solidFill>
                  <a:schemeClr val="bg1"/>
                </a:solidFill>
              </a:rPr>
              <a:t>YCLE</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6345039"/>
            <a:ext cx="10080266"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endParaRPr sz="6000" dirty="0"/>
          </a:p>
        </p:txBody>
      </p:sp>
      <p:pic>
        <p:nvPicPr>
          <p:cNvPr id="7" name="Imagem 6">
            <a:extLst>
              <a:ext uri="{FF2B5EF4-FFF2-40B4-BE49-F238E27FC236}">
                <a16:creationId xmlns:a16="http://schemas.microsoft.com/office/drawing/2014/main" id="{E80344C2-B3A8-4F57-9137-E05AD1132B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6889" y="3189747"/>
            <a:ext cx="15530222" cy="8362428"/>
          </a:xfrm>
          <a:prstGeom prst="rect">
            <a:avLst/>
          </a:prstGeom>
        </p:spPr>
      </p:pic>
      <p:pic>
        <p:nvPicPr>
          <p:cNvPr id="8" name="Imagem 7">
            <a:extLst>
              <a:ext uri="{FF2B5EF4-FFF2-40B4-BE49-F238E27FC236}">
                <a16:creationId xmlns:a16="http://schemas.microsoft.com/office/drawing/2014/main" id="{79ABD216-B209-4D68-8C00-A53C32DF9D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620273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Agile</a:t>
            </a:r>
            <a:r>
              <a:rPr lang="pt-BR" dirty="0">
                <a:solidFill>
                  <a:schemeClr val="bg1"/>
                </a:solidFill>
              </a:rPr>
              <a:t> manifesto</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4498380"/>
            <a:ext cx="10276748" cy="4719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algn="ctr"/>
            <a:r>
              <a:rPr lang="pt-BR" sz="6000" dirty="0"/>
              <a:t>“</a:t>
            </a:r>
            <a:r>
              <a:rPr lang="en-US" sz="6000" dirty="0"/>
              <a:t>Our highest priority is to satisfy the customer</a:t>
            </a:r>
            <a:br>
              <a:rPr lang="en-US" sz="6000" dirty="0"/>
            </a:br>
            <a:r>
              <a:rPr lang="en-US" sz="6000" dirty="0"/>
              <a:t>through </a:t>
            </a:r>
            <a:r>
              <a:rPr lang="en-US" sz="6000" b="1" dirty="0"/>
              <a:t>early</a:t>
            </a:r>
            <a:r>
              <a:rPr lang="en-US" sz="6000" dirty="0"/>
              <a:t> and </a:t>
            </a:r>
            <a:r>
              <a:rPr lang="en-US" sz="6000" b="1" dirty="0"/>
              <a:t>continuous delivery</a:t>
            </a:r>
            <a:br>
              <a:rPr lang="en-US" sz="6000" dirty="0"/>
            </a:br>
            <a:r>
              <a:rPr lang="en-US" sz="6000" dirty="0"/>
              <a:t>of valuable software”</a:t>
            </a:r>
            <a:endParaRPr sz="6000" dirty="0"/>
          </a:p>
        </p:txBody>
      </p:sp>
      <p:pic>
        <p:nvPicPr>
          <p:cNvPr id="7" name="Imagem 6">
            <a:extLst>
              <a:ext uri="{FF2B5EF4-FFF2-40B4-BE49-F238E27FC236}">
                <a16:creationId xmlns:a16="http://schemas.microsoft.com/office/drawing/2014/main" id="{DE69700C-6700-46C2-9438-B7B26DF1FA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3724483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Continuous</a:t>
            </a:r>
            <a:r>
              <a:rPr lang="pt-BR" dirty="0">
                <a:solidFill>
                  <a:schemeClr val="bg1"/>
                </a:solidFill>
              </a:rPr>
              <a:t> delivery – </a:t>
            </a:r>
            <a:r>
              <a:rPr lang="pt-BR" dirty="0" err="1">
                <a:solidFill>
                  <a:schemeClr val="bg1"/>
                </a:solidFill>
              </a:rPr>
              <a:t>Dev</a:t>
            </a:r>
            <a:r>
              <a:rPr lang="pt-BR" dirty="0">
                <a:solidFill>
                  <a:schemeClr val="bg1"/>
                </a:solidFill>
              </a:rPr>
              <a:t> </a:t>
            </a:r>
            <a:r>
              <a:rPr lang="pt-BR" dirty="0" err="1">
                <a:solidFill>
                  <a:schemeClr val="bg1"/>
                </a:solidFill>
              </a:rPr>
              <a:t>vs</a:t>
            </a:r>
            <a:r>
              <a:rPr lang="pt-BR" dirty="0">
                <a:solidFill>
                  <a:schemeClr val="bg1"/>
                </a:solidFill>
              </a:rPr>
              <a:t> </a:t>
            </a:r>
            <a:r>
              <a:rPr lang="pt-BR" dirty="0" err="1">
                <a:solidFill>
                  <a:schemeClr val="bg1"/>
                </a:solidFill>
              </a:rPr>
              <a:t>ops</a:t>
            </a:r>
            <a:endParaRPr dirty="0">
              <a:solidFill>
                <a:schemeClr val="bg1"/>
              </a:solidFill>
            </a:endParaRPr>
          </a:p>
        </p:txBody>
      </p:sp>
      <p:pic>
        <p:nvPicPr>
          <p:cNvPr id="3" name="Imagem 2">
            <a:extLst>
              <a:ext uri="{FF2B5EF4-FFF2-40B4-BE49-F238E27FC236}">
                <a16:creationId xmlns:a16="http://schemas.microsoft.com/office/drawing/2014/main" id="{B1DA0C01-8D46-4632-9201-E9C939C834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445" y="3148605"/>
            <a:ext cx="9791155" cy="8683951"/>
          </a:xfrm>
          <a:prstGeom prst="rect">
            <a:avLst/>
          </a:prstGeom>
        </p:spPr>
      </p:pic>
      <p:pic>
        <p:nvPicPr>
          <p:cNvPr id="7" name="Imagem 6">
            <a:extLst>
              <a:ext uri="{FF2B5EF4-FFF2-40B4-BE49-F238E27FC236}">
                <a16:creationId xmlns:a16="http://schemas.microsoft.com/office/drawing/2014/main" id="{851AF7A7-D312-4D4B-A2B6-565667D868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3670120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63824" y="-28575"/>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Dev</a:t>
            </a:r>
            <a:r>
              <a:rPr lang="pt-BR" dirty="0">
                <a:solidFill>
                  <a:schemeClr val="bg1"/>
                </a:solidFill>
              </a:rPr>
              <a:t> </a:t>
            </a:r>
            <a:r>
              <a:rPr lang="pt-BR" dirty="0" err="1">
                <a:solidFill>
                  <a:schemeClr val="bg1"/>
                </a:solidFill>
              </a:rPr>
              <a:t>and</a:t>
            </a:r>
            <a:r>
              <a:rPr lang="pt-BR" dirty="0">
                <a:solidFill>
                  <a:schemeClr val="bg1"/>
                </a:solidFill>
              </a:rPr>
              <a:t> </a:t>
            </a:r>
            <a:r>
              <a:rPr lang="pt-BR" dirty="0" err="1">
                <a:solidFill>
                  <a:schemeClr val="bg1"/>
                </a:solidFill>
              </a:rPr>
              <a:t>ops</a:t>
            </a:r>
            <a:r>
              <a:rPr lang="pt-BR" dirty="0">
                <a:solidFill>
                  <a:schemeClr val="bg1"/>
                </a:solidFill>
              </a:rPr>
              <a:t> = </a:t>
            </a:r>
            <a:r>
              <a:rPr lang="pt-BR" dirty="0" err="1">
                <a:solidFill>
                  <a:schemeClr val="bg1"/>
                </a:solidFill>
              </a:rPr>
              <a:t>devops</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6125302" y="4109882"/>
            <a:ext cx="14893446" cy="5309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857250" indent="-857250">
              <a:buFont typeface="Arial" panose="020B0604020202020204" pitchFamily="34" charset="0"/>
              <a:buChar char="•"/>
            </a:pPr>
            <a:r>
              <a:rPr lang="pt-BR" sz="6000" b="1" dirty="0" err="1"/>
              <a:t>Integration</a:t>
            </a:r>
            <a:r>
              <a:rPr lang="pt-BR" sz="6000" b="1" dirty="0"/>
              <a:t> </a:t>
            </a:r>
            <a:r>
              <a:rPr lang="pt-BR" sz="6000" b="1" dirty="0" err="1"/>
              <a:t>and</a:t>
            </a:r>
            <a:r>
              <a:rPr lang="pt-BR" sz="6000" b="1" dirty="0"/>
              <a:t> </a:t>
            </a:r>
            <a:r>
              <a:rPr lang="pt-BR" sz="6000" b="1" dirty="0" err="1"/>
              <a:t>empathy</a:t>
            </a:r>
            <a:r>
              <a:rPr lang="pt-BR" sz="6000" b="1" dirty="0"/>
              <a:t> </a:t>
            </a:r>
            <a:r>
              <a:rPr lang="pt-BR" sz="6000" b="1" dirty="0" err="1"/>
              <a:t>between</a:t>
            </a:r>
            <a:r>
              <a:rPr lang="pt-BR" sz="6000" b="1" dirty="0"/>
              <a:t> </a:t>
            </a:r>
            <a:r>
              <a:rPr lang="pt-BR" sz="6000" b="1" dirty="0" err="1"/>
              <a:t>areas</a:t>
            </a:r>
            <a:endParaRPr lang="pt-BR" sz="6000" b="1" dirty="0"/>
          </a:p>
          <a:p>
            <a:pPr marL="857250" indent="-857250">
              <a:buFont typeface="Arial" panose="020B0604020202020204" pitchFamily="34" charset="0"/>
              <a:buChar char="•"/>
            </a:pPr>
            <a:r>
              <a:rPr lang="en-US" sz="6000" b="1" dirty="0"/>
              <a:t>Simplification</a:t>
            </a:r>
            <a:r>
              <a:rPr lang="pt-BR" sz="6000" b="1" dirty="0"/>
              <a:t>, </a:t>
            </a:r>
            <a:r>
              <a:rPr lang="pt-BR" sz="6000" b="1" dirty="0" err="1"/>
              <a:t>automation</a:t>
            </a:r>
            <a:r>
              <a:rPr lang="pt-BR" sz="6000" b="1" dirty="0"/>
              <a:t> </a:t>
            </a:r>
            <a:r>
              <a:rPr lang="pt-BR" sz="6000" b="1" dirty="0" err="1"/>
              <a:t>and</a:t>
            </a:r>
            <a:r>
              <a:rPr lang="pt-BR" sz="6000" b="1" dirty="0"/>
              <a:t> </a:t>
            </a:r>
            <a:r>
              <a:rPr lang="en-US" sz="6000" b="1" dirty="0"/>
              <a:t>rationalization</a:t>
            </a:r>
            <a:r>
              <a:rPr lang="pt-BR" sz="6000" b="1" dirty="0"/>
              <a:t> </a:t>
            </a:r>
            <a:r>
              <a:rPr lang="pt-BR" sz="6000" b="1" dirty="0" err="1"/>
              <a:t>of</a:t>
            </a:r>
            <a:r>
              <a:rPr lang="pt-BR" sz="6000" b="1" dirty="0"/>
              <a:t> processes</a:t>
            </a:r>
          </a:p>
          <a:p>
            <a:pPr marL="857250" indent="-857250">
              <a:buFont typeface="Arial" panose="020B0604020202020204" pitchFamily="34" charset="0"/>
              <a:buChar char="•"/>
            </a:pPr>
            <a:r>
              <a:rPr lang="pt-BR" sz="6000" b="1" dirty="0"/>
              <a:t>Shift </a:t>
            </a:r>
            <a:r>
              <a:rPr lang="pt-BR" sz="6000" b="1" dirty="0" err="1"/>
              <a:t>left</a:t>
            </a:r>
            <a:endParaRPr lang="pt-BR" sz="6000" b="1" dirty="0"/>
          </a:p>
        </p:txBody>
      </p:sp>
      <p:pic>
        <p:nvPicPr>
          <p:cNvPr id="7" name="Imagem 6">
            <a:extLst>
              <a:ext uri="{FF2B5EF4-FFF2-40B4-BE49-F238E27FC236}">
                <a16:creationId xmlns:a16="http://schemas.microsoft.com/office/drawing/2014/main" id="{10AABE9D-CADC-4E97-9494-A92E894436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625960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And</a:t>
            </a:r>
            <a:r>
              <a:rPr lang="pt-BR" dirty="0">
                <a:solidFill>
                  <a:schemeClr val="bg1"/>
                </a:solidFill>
              </a:rPr>
              <a:t> </a:t>
            </a:r>
            <a:r>
              <a:rPr lang="pt-BR" dirty="0" err="1">
                <a:solidFill>
                  <a:schemeClr val="bg1"/>
                </a:solidFill>
              </a:rPr>
              <a:t>sec</a:t>
            </a:r>
            <a:r>
              <a:rPr lang="pt-BR" dirty="0">
                <a:solidFill>
                  <a:schemeClr val="bg1"/>
                </a:solidFill>
              </a:rPr>
              <a: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4960045"/>
            <a:ext cx="10080266"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b="1" dirty="0" err="1"/>
              <a:t>DevSecOps</a:t>
            </a:r>
            <a:r>
              <a:rPr lang="pt-BR" sz="6000" b="1" dirty="0"/>
              <a:t> </a:t>
            </a:r>
            <a:r>
              <a:rPr lang="pt-BR" sz="6000" b="1" dirty="0" err="1"/>
              <a:t>is</a:t>
            </a:r>
            <a:r>
              <a:rPr lang="pt-BR" sz="6000" b="1" dirty="0"/>
              <a:t> </a:t>
            </a:r>
            <a:r>
              <a:rPr lang="pt-BR" sz="6000" b="1" dirty="0" err="1"/>
              <a:t>nothing</a:t>
            </a:r>
            <a:r>
              <a:rPr lang="pt-BR" sz="6000" b="1" dirty="0"/>
              <a:t> </a:t>
            </a:r>
            <a:r>
              <a:rPr lang="pt-BR" sz="6000" b="1" dirty="0" err="1"/>
              <a:t>else</a:t>
            </a:r>
            <a:r>
              <a:rPr lang="pt-BR" sz="6000" b="1" dirty="0"/>
              <a:t> </a:t>
            </a:r>
            <a:r>
              <a:rPr lang="pt-BR" sz="6000" b="1" dirty="0" err="1"/>
              <a:t>than</a:t>
            </a:r>
            <a:r>
              <a:rPr lang="pt-BR" sz="6000" b="1" dirty="0"/>
              <a:t> </a:t>
            </a:r>
            <a:r>
              <a:rPr lang="pt-BR" sz="6000" b="1" dirty="0" err="1"/>
              <a:t>bringing</a:t>
            </a:r>
            <a:r>
              <a:rPr lang="pt-BR" sz="6000" b="1" dirty="0"/>
              <a:t> </a:t>
            </a:r>
            <a:r>
              <a:rPr lang="pt-BR" sz="6000" b="1" dirty="0" err="1"/>
              <a:t>the</a:t>
            </a:r>
            <a:r>
              <a:rPr lang="pt-BR" sz="6000" b="1" dirty="0"/>
              <a:t> </a:t>
            </a:r>
            <a:r>
              <a:rPr lang="pt-BR" sz="6000" b="1" dirty="0" err="1"/>
              <a:t>security</a:t>
            </a:r>
            <a:r>
              <a:rPr lang="pt-BR" sz="6000" b="1" dirty="0"/>
              <a:t> </a:t>
            </a:r>
            <a:r>
              <a:rPr lang="pt-BR" sz="6000" b="1" dirty="0" err="1"/>
              <a:t>team</a:t>
            </a:r>
            <a:r>
              <a:rPr lang="pt-BR" sz="6000" b="1" dirty="0"/>
              <a:t> </a:t>
            </a:r>
            <a:r>
              <a:rPr lang="pt-BR" sz="6000" b="1" dirty="0" err="1"/>
              <a:t>into</a:t>
            </a:r>
            <a:r>
              <a:rPr lang="pt-BR" sz="6000" b="1" dirty="0"/>
              <a:t> </a:t>
            </a:r>
            <a:r>
              <a:rPr lang="pt-BR" sz="6000" b="1" dirty="0" err="1"/>
              <a:t>the</a:t>
            </a:r>
            <a:r>
              <a:rPr lang="pt-BR" sz="6000" b="1" dirty="0"/>
              <a:t> </a:t>
            </a:r>
            <a:r>
              <a:rPr lang="pt-BR" sz="6000" b="1" dirty="0" err="1"/>
              <a:t>empathy</a:t>
            </a:r>
            <a:r>
              <a:rPr lang="pt-BR" sz="6000" b="1" dirty="0"/>
              <a:t> </a:t>
            </a:r>
            <a:r>
              <a:rPr lang="pt-BR" sz="6000" b="1" dirty="0" err="1"/>
              <a:t>circle</a:t>
            </a:r>
            <a:r>
              <a:rPr lang="pt-BR" sz="6000" b="1" dirty="0"/>
              <a:t> </a:t>
            </a:r>
            <a:r>
              <a:rPr lang="pt-BR" sz="6000" b="1" dirty="0" err="1"/>
              <a:t>and</a:t>
            </a:r>
            <a:r>
              <a:rPr lang="pt-BR" sz="6000" b="1" dirty="0"/>
              <a:t> </a:t>
            </a:r>
            <a:r>
              <a:rPr lang="pt-BR" sz="6000" b="1" dirty="0" err="1"/>
              <a:t>shifting</a:t>
            </a:r>
            <a:r>
              <a:rPr lang="pt-BR" sz="6000" b="1" dirty="0"/>
              <a:t> </a:t>
            </a:r>
            <a:r>
              <a:rPr lang="pt-BR" sz="6000" b="1" dirty="0" err="1"/>
              <a:t>security</a:t>
            </a:r>
            <a:r>
              <a:rPr lang="pt-BR" sz="6000" b="1" dirty="0"/>
              <a:t> </a:t>
            </a:r>
            <a:r>
              <a:rPr lang="pt-BR" sz="6000" b="1" dirty="0" err="1"/>
              <a:t>tests</a:t>
            </a:r>
            <a:r>
              <a:rPr lang="pt-BR" sz="6000" b="1" dirty="0"/>
              <a:t> </a:t>
            </a:r>
            <a:r>
              <a:rPr lang="pt-BR" sz="6000" b="1" dirty="0" err="1"/>
              <a:t>left</a:t>
            </a:r>
            <a:endParaRPr sz="6000" b="1" dirty="0"/>
          </a:p>
        </p:txBody>
      </p:sp>
      <p:pic>
        <p:nvPicPr>
          <p:cNvPr id="7" name="Imagem 6">
            <a:extLst>
              <a:ext uri="{FF2B5EF4-FFF2-40B4-BE49-F238E27FC236}">
                <a16:creationId xmlns:a16="http://schemas.microsoft.com/office/drawing/2014/main" id="{2DCE4C7C-854F-4DE5-9605-0E466B9194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66885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2"/>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3"/>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SHIFT LEFT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421710"/>
            <a:ext cx="10080266"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dirty="0"/>
              <a:t>“</a:t>
            </a:r>
            <a:r>
              <a:rPr lang="en-US" sz="6000" b="1" dirty="0"/>
              <a:t>The earlier you test, the better, and you should test consistently and continuously”</a:t>
            </a:r>
            <a:endParaRPr sz="6000" dirty="0"/>
          </a:p>
        </p:txBody>
      </p:sp>
      <p:pic>
        <p:nvPicPr>
          <p:cNvPr id="7" name="Imagem 6">
            <a:extLst>
              <a:ext uri="{FF2B5EF4-FFF2-40B4-BE49-F238E27FC236}">
                <a16:creationId xmlns:a16="http://schemas.microsoft.com/office/drawing/2014/main" id="{20BE14B4-3404-469D-8134-4E4A750A64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545910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Why</a:t>
            </a:r>
            <a:r>
              <a:rPr lang="pt-BR" dirty="0">
                <a:solidFill>
                  <a:schemeClr val="bg1"/>
                </a:solidFill>
              </a:rPr>
              <a:t> shift </a:t>
            </a:r>
            <a:r>
              <a:rPr lang="pt-BR" dirty="0" err="1">
                <a:solidFill>
                  <a:schemeClr val="bg1"/>
                </a:solidFill>
              </a:rPr>
              <a:t>left</a:t>
            </a:r>
            <a:r>
              <a:rPr lang="pt-BR" dirty="0">
                <a:solidFill>
                  <a:schemeClr val="bg1"/>
                </a:solidFill>
              </a:rPr>
              <a: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4960045"/>
            <a:ext cx="10080266"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dirty="0"/>
              <a:t>“</a:t>
            </a:r>
            <a:r>
              <a:rPr lang="en-US" sz="6000" b="1" dirty="0"/>
              <a:t>Defects found ‘in the field’ cost 50-200 times as much to correct as those corrected earlier”</a:t>
            </a:r>
            <a:endParaRPr sz="6000" dirty="0"/>
          </a:p>
        </p:txBody>
      </p:sp>
      <p:sp>
        <p:nvSpPr>
          <p:cNvPr id="2" name="Retângulo 1">
            <a:extLst>
              <a:ext uri="{FF2B5EF4-FFF2-40B4-BE49-F238E27FC236}">
                <a16:creationId xmlns:a16="http://schemas.microsoft.com/office/drawing/2014/main" id="{4E8C11A2-92DB-482A-8C02-9221CEFD4ED1}"/>
              </a:ext>
            </a:extLst>
          </p:cNvPr>
          <p:cNvSpPr/>
          <p:nvPr/>
        </p:nvSpPr>
        <p:spPr>
          <a:xfrm>
            <a:off x="4760265" y="12053120"/>
            <a:ext cx="12531153" cy="1477328"/>
          </a:xfrm>
          <a:prstGeom prst="rect">
            <a:avLst/>
          </a:prstGeom>
        </p:spPr>
        <p:txBody>
          <a:bodyPr wrap="square">
            <a:spAutoFit/>
          </a:bodyPr>
          <a:lstStyle/>
          <a:p>
            <a:r>
              <a:rPr lang="en-US" i="1" dirty="0">
                <a:solidFill>
                  <a:schemeClr val="bg1"/>
                </a:solidFill>
              </a:rPr>
              <a:t>Boehm, Barry W. and Philip N. </a:t>
            </a:r>
            <a:r>
              <a:rPr lang="en-US" i="1" dirty="0" err="1">
                <a:solidFill>
                  <a:schemeClr val="bg1"/>
                </a:solidFill>
              </a:rPr>
              <a:t>Papaccio</a:t>
            </a:r>
            <a:r>
              <a:rPr lang="en-US" i="1" dirty="0">
                <a:solidFill>
                  <a:schemeClr val="bg1"/>
                </a:solidFill>
              </a:rPr>
              <a:t>. 'Understanding and Controlling Software Costs,' IEEE Transactions on Software Engineering, v. 14, no. 10, October 1988, pp. 1462-1477 </a:t>
            </a:r>
            <a:endParaRPr lang="pt-BR" dirty="0">
              <a:solidFill>
                <a:schemeClr val="bg1"/>
              </a:solidFill>
            </a:endParaRPr>
          </a:p>
        </p:txBody>
      </p:sp>
      <p:pic>
        <p:nvPicPr>
          <p:cNvPr id="8" name="Imagem 7">
            <a:extLst>
              <a:ext uri="{FF2B5EF4-FFF2-40B4-BE49-F238E27FC236}">
                <a16:creationId xmlns:a16="http://schemas.microsoft.com/office/drawing/2014/main" id="{5D1E8D06-8774-44A4-BCE9-48E82ACB77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56068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6255476" y="6191151"/>
            <a:ext cx="14420123"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8000" b="1" dirty="0"/>
              <a:t>HOW TO SHIFT SECURITY LEFT?</a:t>
            </a:r>
            <a:endParaRPr sz="8000" b="1" dirty="0"/>
          </a:p>
        </p:txBody>
      </p:sp>
      <p:pic>
        <p:nvPicPr>
          <p:cNvPr id="6" name="Imagem 5">
            <a:extLst>
              <a:ext uri="{FF2B5EF4-FFF2-40B4-BE49-F238E27FC236}">
                <a16:creationId xmlns:a16="http://schemas.microsoft.com/office/drawing/2014/main" id="{504A7E32-DE75-4ABB-A002-63B7DA8FAF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81502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Shifting</a:t>
            </a:r>
            <a:r>
              <a:rPr lang="pt-BR" dirty="0">
                <a:solidFill>
                  <a:schemeClr val="bg1"/>
                </a:solidFill>
              </a:rPr>
              <a:t> </a:t>
            </a:r>
            <a:r>
              <a:rPr lang="pt-BR" dirty="0" err="1">
                <a:solidFill>
                  <a:schemeClr val="bg1"/>
                </a:solidFill>
              </a:rPr>
              <a:t>security</a:t>
            </a:r>
            <a:r>
              <a:rPr lang="pt-BR" dirty="0">
                <a:solidFill>
                  <a:schemeClr val="bg1"/>
                </a:solidFill>
              </a:rPr>
              <a:t> </a:t>
            </a:r>
            <a:r>
              <a:rPr lang="pt-BR" dirty="0" err="1">
                <a:solidFill>
                  <a:schemeClr val="bg1"/>
                </a:solidFill>
              </a:rPr>
              <a:t>left</a:t>
            </a: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6345040"/>
            <a:ext cx="10080266"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1143000" indent="-1143000">
              <a:buFont typeface="+mj-lt"/>
              <a:buAutoNum type="arabicPeriod"/>
            </a:pPr>
            <a:endParaRPr sz="6000" b="1" dirty="0"/>
          </a:p>
        </p:txBody>
      </p:sp>
      <p:pic>
        <p:nvPicPr>
          <p:cNvPr id="3" name="Imagem 2">
            <a:extLst>
              <a:ext uri="{FF2B5EF4-FFF2-40B4-BE49-F238E27FC236}">
                <a16:creationId xmlns:a16="http://schemas.microsoft.com/office/drawing/2014/main" id="{F74FC85A-A253-4E0E-8FFB-E68A98D08C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0612" y="3682045"/>
            <a:ext cx="16375311" cy="6351909"/>
          </a:xfrm>
          <a:prstGeom prst="rect">
            <a:avLst/>
          </a:prstGeom>
        </p:spPr>
      </p:pic>
      <p:pic>
        <p:nvPicPr>
          <p:cNvPr id="8" name="Imagem 7">
            <a:extLst>
              <a:ext uri="{FF2B5EF4-FFF2-40B4-BE49-F238E27FC236}">
                <a16:creationId xmlns:a16="http://schemas.microsoft.com/office/drawing/2014/main" id="{191B37FD-45BE-4E57-ACD4-B1ACD1A246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547235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Security </a:t>
            </a:r>
            <a:r>
              <a:rPr lang="pt-BR" dirty="0" err="1">
                <a:solidFill>
                  <a:schemeClr val="bg1"/>
                </a:solidFill>
              </a:rPr>
              <a:t>requirements</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151867" y="3674071"/>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b="1" dirty="0"/>
              <a:t>Do </a:t>
            </a:r>
            <a:r>
              <a:rPr lang="pt-BR" sz="6000" b="1" dirty="0" err="1"/>
              <a:t>you</a:t>
            </a:r>
            <a:r>
              <a:rPr lang="pt-BR" sz="6000" b="1" dirty="0"/>
              <a:t> </a:t>
            </a:r>
            <a:r>
              <a:rPr lang="pt-BR" sz="6000" b="1" dirty="0" err="1"/>
              <a:t>know</a:t>
            </a:r>
            <a:r>
              <a:rPr lang="pt-BR" sz="6000" b="1" dirty="0"/>
              <a:t> </a:t>
            </a:r>
            <a:r>
              <a:rPr lang="pt-BR" sz="6000" b="1" dirty="0" err="1"/>
              <a:t>what</a:t>
            </a:r>
            <a:r>
              <a:rPr lang="pt-BR" sz="6000" b="1" dirty="0"/>
              <a:t> are </a:t>
            </a:r>
            <a:r>
              <a:rPr lang="pt-BR" sz="6000" b="1" dirty="0" err="1"/>
              <a:t>the</a:t>
            </a:r>
            <a:r>
              <a:rPr lang="pt-BR" sz="6000" b="1" dirty="0"/>
              <a:t> </a:t>
            </a:r>
            <a:r>
              <a:rPr lang="pt-BR" sz="6000" b="1" dirty="0" err="1"/>
              <a:t>threats</a:t>
            </a:r>
            <a:r>
              <a:rPr lang="pt-BR" sz="6000" b="1" dirty="0"/>
              <a:t> </a:t>
            </a:r>
            <a:r>
              <a:rPr lang="pt-BR" sz="6000" b="1" dirty="0" err="1"/>
              <a:t>to</a:t>
            </a:r>
            <a:r>
              <a:rPr lang="pt-BR" sz="6000" b="1" dirty="0"/>
              <a:t> </a:t>
            </a:r>
            <a:r>
              <a:rPr lang="pt-BR" sz="6000" b="1" dirty="0" err="1"/>
              <a:t>your</a:t>
            </a:r>
            <a:r>
              <a:rPr lang="pt-BR" sz="6000" b="1" dirty="0"/>
              <a:t> software?</a:t>
            </a:r>
          </a:p>
        </p:txBody>
      </p:sp>
      <p:sp>
        <p:nvSpPr>
          <p:cNvPr id="7"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extLst>
              <a:ext uri="{FF2B5EF4-FFF2-40B4-BE49-F238E27FC236}">
                <a16:creationId xmlns:a16="http://schemas.microsoft.com/office/drawing/2014/main" id="{030E2538-A004-4164-A629-338FBBA7506B}"/>
              </a:ext>
            </a:extLst>
          </p:cNvPr>
          <p:cNvSpPr txBox="1"/>
          <p:nvPr/>
        </p:nvSpPr>
        <p:spPr>
          <a:xfrm>
            <a:off x="7151867" y="6605091"/>
            <a:ext cx="10080266"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b="1" dirty="0"/>
              <a:t>No?</a:t>
            </a: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extLst>
              <a:ext uri="{FF2B5EF4-FFF2-40B4-BE49-F238E27FC236}">
                <a16:creationId xmlns:a16="http://schemas.microsoft.com/office/drawing/2014/main" id="{96C27972-2092-496A-9C81-19F7D99406A1}"/>
              </a:ext>
            </a:extLst>
          </p:cNvPr>
          <p:cNvSpPr txBox="1"/>
          <p:nvPr/>
        </p:nvSpPr>
        <p:spPr>
          <a:xfrm>
            <a:off x="7131552" y="8612781"/>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b="1" dirty="0" err="1"/>
              <a:t>Then</a:t>
            </a:r>
            <a:r>
              <a:rPr lang="pt-BR" sz="6000" b="1" dirty="0"/>
              <a:t> </a:t>
            </a:r>
            <a:r>
              <a:rPr lang="pt-BR" sz="6000" b="1" dirty="0" err="1"/>
              <a:t>you</a:t>
            </a:r>
            <a:r>
              <a:rPr lang="pt-BR" sz="6000" b="1" dirty="0"/>
              <a:t> </a:t>
            </a:r>
            <a:r>
              <a:rPr lang="pt-BR" sz="6000" b="1" dirty="0" err="1"/>
              <a:t>need</a:t>
            </a:r>
            <a:r>
              <a:rPr lang="pt-BR" sz="6000" b="1" dirty="0"/>
              <a:t> </a:t>
            </a:r>
            <a:r>
              <a:rPr lang="pt-BR" sz="6000" b="1" dirty="0" err="1"/>
              <a:t>to</a:t>
            </a:r>
            <a:r>
              <a:rPr lang="pt-BR" sz="6000" b="1" dirty="0"/>
              <a:t> start </a:t>
            </a:r>
            <a:r>
              <a:rPr lang="pt-BR" sz="6000" b="1" dirty="0" err="1"/>
              <a:t>Threat</a:t>
            </a:r>
            <a:r>
              <a:rPr lang="pt-BR" sz="6000" b="1" dirty="0"/>
              <a:t> </a:t>
            </a:r>
            <a:r>
              <a:rPr lang="pt-BR" sz="6000" b="1" dirty="0" err="1"/>
              <a:t>Modeling</a:t>
            </a:r>
            <a:r>
              <a:rPr lang="pt-BR" sz="6000" b="1" dirty="0"/>
              <a:t>!</a:t>
            </a:r>
          </a:p>
        </p:txBody>
      </p:sp>
      <p:pic>
        <p:nvPicPr>
          <p:cNvPr id="9" name="Imagem 8">
            <a:extLst>
              <a:ext uri="{FF2B5EF4-FFF2-40B4-BE49-F238E27FC236}">
                <a16:creationId xmlns:a16="http://schemas.microsoft.com/office/drawing/2014/main" id="{CC0C61B6-4FD4-4764-AF7C-F16999824C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02944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Threat</a:t>
            </a:r>
            <a:r>
              <a:rPr lang="pt-BR" dirty="0">
                <a:solidFill>
                  <a:schemeClr val="bg1"/>
                </a:solidFill>
              </a:rPr>
              <a:t> </a:t>
            </a:r>
            <a:r>
              <a:rPr lang="pt-BR" dirty="0" err="1">
                <a:solidFill>
                  <a:schemeClr val="bg1"/>
                </a:solidFill>
              </a:rPr>
              <a:t>modeling</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125459" y="2947310"/>
            <a:ext cx="10080266" cy="95923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1143000" indent="-1143000">
              <a:buFont typeface="+mj-lt"/>
              <a:buAutoNum type="arabicPeriod"/>
            </a:pPr>
            <a:r>
              <a:rPr lang="pt-BR" sz="6000" b="1" dirty="0" err="1"/>
              <a:t>What</a:t>
            </a:r>
            <a:r>
              <a:rPr lang="pt-BR" sz="6000" b="1" dirty="0"/>
              <a:t> are </a:t>
            </a:r>
            <a:r>
              <a:rPr lang="pt-BR" sz="6000" b="1" dirty="0" err="1"/>
              <a:t>we</a:t>
            </a:r>
            <a:r>
              <a:rPr lang="pt-BR" sz="6000" b="1" dirty="0"/>
              <a:t> </a:t>
            </a:r>
            <a:r>
              <a:rPr lang="pt-BR" sz="6000" b="1" dirty="0" err="1"/>
              <a:t>building</a:t>
            </a:r>
            <a:r>
              <a:rPr lang="pt-BR" sz="6000" b="1" dirty="0"/>
              <a:t>?</a:t>
            </a:r>
          </a:p>
          <a:p>
            <a:pPr marL="1143000" indent="-1143000">
              <a:buFont typeface="+mj-lt"/>
              <a:buAutoNum type="arabicPeriod"/>
            </a:pPr>
            <a:r>
              <a:rPr lang="pt-BR" sz="6000" b="1" dirty="0" err="1"/>
              <a:t>What</a:t>
            </a:r>
            <a:r>
              <a:rPr lang="pt-BR" sz="6000" b="1" dirty="0"/>
              <a:t> </a:t>
            </a:r>
            <a:r>
              <a:rPr lang="pt-BR" sz="6000" b="1" dirty="0" err="1"/>
              <a:t>could</a:t>
            </a:r>
            <a:r>
              <a:rPr lang="pt-BR" sz="6000" b="1" dirty="0"/>
              <a:t> go </a:t>
            </a:r>
            <a:r>
              <a:rPr lang="pt-BR" sz="6000" b="1" dirty="0" err="1"/>
              <a:t>wrong</a:t>
            </a:r>
            <a:r>
              <a:rPr lang="pt-BR" sz="6000" b="1" dirty="0"/>
              <a:t>?</a:t>
            </a:r>
          </a:p>
          <a:p>
            <a:pPr marL="1143000" indent="-1143000">
              <a:buFont typeface="+mj-lt"/>
              <a:buAutoNum type="arabicPeriod"/>
            </a:pPr>
            <a:r>
              <a:rPr lang="pt-BR" sz="6000" b="1" dirty="0" err="1"/>
              <a:t>What</a:t>
            </a:r>
            <a:r>
              <a:rPr lang="pt-BR" sz="6000" b="1" dirty="0"/>
              <a:t> are </a:t>
            </a:r>
            <a:r>
              <a:rPr lang="pt-BR" sz="6000" b="1" dirty="0" err="1"/>
              <a:t>we</a:t>
            </a:r>
            <a:r>
              <a:rPr lang="pt-BR" sz="6000" b="1" dirty="0"/>
              <a:t> </a:t>
            </a:r>
            <a:r>
              <a:rPr lang="pt-BR" sz="6000" b="1" dirty="0" err="1"/>
              <a:t>going</a:t>
            </a:r>
            <a:r>
              <a:rPr lang="pt-BR" sz="6000" b="1" dirty="0"/>
              <a:t> </a:t>
            </a:r>
            <a:r>
              <a:rPr lang="pt-BR" sz="6000" b="1" dirty="0" err="1"/>
              <a:t>to</a:t>
            </a:r>
            <a:r>
              <a:rPr lang="pt-BR" sz="6000" b="1" dirty="0"/>
              <a:t> do </a:t>
            </a:r>
            <a:r>
              <a:rPr lang="pt-BR" sz="6000" b="1" dirty="0" err="1"/>
              <a:t>about</a:t>
            </a:r>
            <a:r>
              <a:rPr lang="pt-BR" sz="6000" b="1" dirty="0"/>
              <a:t> it?</a:t>
            </a:r>
          </a:p>
          <a:p>
            <a:pPr marL="1143000" indent="-1143000">
              <a:buFont typeface="+mj-lt"/>
              <a:buAutoNum type="arabicPeriod"/>
            </a:pPr>
            <a:r>
              <a:rPr lang="en-US" sz="6000" b="1" dirty="0">
                <a:solidFill>
                  <a:schemeClr val="bg1"/>
                </a:solidFill>
              </a:rPr>
              <a:t>Did we do a good enough job?</a:t>
            </a:r>
          </a:p>
          <a:p>
            <a:pPr marL="1143000" indent="-1143000">
              <a:buFont typeface="+mj-lt"/>
              <a:buAutoNum type="arabicPeriod"/>
            </a:pPr>
            <a:endParaRPr lang="pt-BR" sz="6000" b="1" dirty="0"/>
          </a:p>
        </p:txBody>
      </p:sp>
      <p:pic>
        <p:nvPicPr>
          <p:cNvPr id="7" name="Imagem 6">
            <a:extLst>
              <a:ext uri="{FF2B5EF4-FFF2-40B4-BE49-F238E27FC236}">
                <a16:creationId xmlns:a16="http://schemas.microsoft.com/office/drawing/2014/main" id="{8608C907-9158-4E27-8D67-6883F0F942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82940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1. </a:t>
            </a:r>
            <a:r>
              <a:rPr lang="pt-BR" dirty="0" err="1">
                <a:solidFill>
                  <a:schemeClr val="bg1"/>
                </a:solidFill>
              </a:rPr>
              <a:t>What</a:t>
            </a:r>
            <a:r>
              <a:rPr lang="pt-BR" dirty="0">
                <a:solidFill>
                  <a:schemeClr val="bg1"/>
                </a:solidFill>
              </a:rPr>
              <a:t> are </a:t>
            </a:r>
            <a:r>
              <a:rPr lang="pt-BR" dirty="0" err="1">
                <a:solidFill>
                  <a:schemeClr val="bg1"/>
                </a:solidFill>
              </a:rPr>
              <a:t>we</a:t>
            </a:r>
            <a:r>
              <a:rPr lang="pt-BR" dirty="0">
                <a:solidFill>
                  <a:schemeClr val="bg1"/>
                </a:solidFill>
              </a:rPr>
              <a:t> </a:t>
            </a:r>
            <a:r>
              <a:rPr lang="pt-BR" dirty="0" err="1">
                <a:solidFill>
                  <a:schemeClr val="bg1"/>
                </a:solidFill>
              </a:rPr>
              <a:t>building</a:t>
            </a:r>
            <a:r>
              <a:rPr lang="pt-BR" dirty="0">
                <a:solidFill>
                  <a:schemeClr val="bg1"/>
                </a:solidFill>
              </a:rPr>
              <a: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883375"/>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A description / design / model of what you’re worried about</a:t>
            </a:r>
            <a:endParaRPr sz="6000" b="1" dirty="0"/>
          </a:p>
        </p:txBody>
      </p:sp>
      <p:pic>
        <p:nvPicPr>
          <p:cNvPr id="7" name="Imagem 6">
            <a:extLst>
              <a:ext uri="{FF2B5EF4-FFF2-40B4-BE49-F238E27FC236}">
                <a16:creationId xmlns:a16="http://schemas.microsoft.com/office/drawing/2014/main" id="{CEA954E5-9F37-45B8-BE62-BB51D500F2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630816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1. </a:t>
            </a:r>
            <a:r>
              <a:rPr lang="pt-BR" dirty="0" err="1">
                <a:solidFill>
                  <a:schemeClr val="bg1"/>
                </a:solidFill>
              </a:rPr>
              <a:t>What</a:t>
            </a:r>
            <a:r>
              <a:rPr lang="pt-BR" dirty="0">
                <a:solidFill>
                  <a:schemeClr val="bg1"/>
                </a:solidFill>
              </a:rPr>
              <a:t> are </a:t>
            </a:r>
            <a:r>
              <a:rPr lang="pt-BR" dirty="0" err="1">
                <a:solidFill>
                  <a:schemeClr val="bg1"/>
                </a:solidFill>
              </a:rPr>
              <a:t>we</a:t>
            </a:r>
            <a:r>
              <a:rPr lang="pt-BR" dirty="0">
                <a:solidFill>
                  <a:schemeClr val="bg1"/>
                </a:solidFill>
              </a:rPr>
              <a:t> </a:t>
            </a:r>
            <a:r>
              <a:rPr lang="pt-BR" dirty="0" err="1">
                <a:solidFill>
                  <a:schemeClr val="bg1"/>
                </a:solidFill>
              </a:rPr>
              <a:t>building</a:t>
            </a:r>
            <a:r>
              <a:rPr lang="pt-BR" dirty="0">
                <a:solidFill>
                  <a:schemeClr val="bg1"/>
                </a:solidFill>
              </a:rPr>
              <a:t>?</a:t>
            </a:r>
            <a:endParaRPr dirty="0">
              <a:solidFill>
                <a:schemeClr val="bg1"/>
              </a:solidFill>
            </a:endParaRPr>
          </a:p>
        </p:txBody>
      </p:sp>
      <p:pic>
        <p:nvPicPr>
          <p:cNvPr id="4" name="Imagem 3">
            <a:extLst>
              <a:ext uri="{FF2B5EF4-FFF2-40B4-BE49-F238E27FC236}">
                <a16:creationId xmlns:a16="http://schemas.microsoft.com/office/drawing/2014/main" id="{B39AA113-8A58-4367-ACB4-B9FCFC081AA8}"/>
              </a:ext>
            </a:extLst>
          </p:cNvPr>
          <p:cNvPicPr>
            <a:picLocks noChangeAspect="1"/>
          </p:cNvPicPr>
          <p:nvPr/>
        </p:nvPicPr>
        <p:blipFill>
          <a:blip r:embed="rId5"/>
          <a:stretch>
            <a:fillRect/>
          </a:stretch>
        </p:blipFill>
        <p:spPr>
          <a:xfrm>
            <a:off x="6448425" y="5076824"/>
            <a:ext cx="13073782" cy="3427583"/>
          </a:xfrm>
          <a:prstGeom prst="rect">
            <a:avLst/>
          </a:prstGeom>
        </p:spPr>
      </p:pic>
      <p:pic>
        <p:nvPicPr>
          <p:cNvPr id="7" name="Imagem 6">
            <a:extLst>
              <a:ext uri="{FF2B5EF4-FFF2-40B4-BE49-F238E27FC236}">
                <a16:creationId xmlns:a16="http://schemas.microsoft.com/office/drawing/2014/main" id="{7A8A32BC-DC4F-407D-A7C8-3B13C983A6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5669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2. WHAT </a:t>
            </a:r>
            <a:r>
              <a:rPr lang="pt-BR" dirty="0" err="1">
                <a:solidFill>
                  <a:schemeClr val="bg1"/>
                </a:solidFill>
              </a:rPr>
              <a:t>could</a:t>
            </a:r>
            <a:r>
              <a:rPr lang="pt-BR" dirty="0">
                <a:solidFill>
                  <a:schemeClr val="bg1"/>
                </a:solidFill>
              </a:rPr>
              <a:t> GO WRONG?</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883375"/>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A list of potential threats to the system</a:t>
            </a:r>
          </a:p>
        </p:txBody>
      </p:sp>
      <p:pic>
        <p:nvPicPr>
          <p:cNvPr id="7" name="Imagem 6">
            <a:extLst>
              <a:ext uri="{FF2B5EF4-FFF2-40B4-BE49-F238E27FC236}">
                <a16:creationId xmlns:a16="http://schemas.microsoft.com/office/drawing/2014/main" id="{2613186E-5838-443F-B186-F1500FF0E1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020457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2. </a:t>
            </a:r>
            <a:r>
              <a:rPr lang="pt-BR" dirty="0" err="1">
                <a:solidFill>
                  <a:schemeClr val="bg1"/>
                </a:solidFill>
              </a:rPr>
              <a:t>What</a:t>
            </a:r>
            <a:r>
              <a:rPr lang="pt-BR" dirty="0">
                <a:solidFill>
                  <a:schemeClr val="bg1"/>
                </a:solidFill>
              </a:rPr>
              <a:t> </a:t>
            </a:r>
            <a:r>
              <a:rPr lang="pt-BR" dirty="0" err="1">
                <a:solidFill>
                  <a:schemeClr val="bg1"/>
                </a:solidFill>
              </a:rPr>
              <a:t>could</a:t>
            </a:r>
            <a:r>
              <a:rPr lang="pt-BR" dirty="0">
                <a:solidFill>
                  <a:schemeClr val="bg1"/>
                </a:solidFill>
              </a:rPr>
              <a:t> go </a:t>
            </a:r>
            <a:r>
              <a:rPr lang="pt-BR" dirty="0" err="1">
                <a:solidFill>
                  <a:schemeClr val="bg1"/>
                </a:solidFill>
              </a:rPr>
              <a:t>wrong</a:t>
            </a:r>
            <a:r>
              <a:rPr lang="pt-BR" dirty="0">
                <a:solidFill>
                  <a:schemeClr val="bg1"/>
                </a:solidFill>
              </a:rPr>
              <a:t>?</a:t>
            </a:r>
            <a:endParaRPr dirty="0">
              <a:solidFill>
                <a:schemeClr val="bg1"/>
              </a:solidFill>
            </a:endParaRPr>
          </a:p>
        </p:txBody>
      </p:sp>
      <p:pic>
        <p:nvPicPr>
          <p:cNvPr id="7" name="Imagem 6">
            <a:extLst>
              <a:ext uri="{FF2B5EF4-FFF2-40B4-BE49-F238E27FC236}">
                <a16:creationId xmlns:a16="http://schemas.microsoft.com/office/drawing/2014/main" id="{034A2C3C-4DDF-47A3-83DB-4D2665A917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3422" y="2729062"/>
            <a:ext cx="9103494" cy="9103494"/>
          </a:xfrm>
          <a:prstGeom prst="rect">
            <a:avLst/>
          </a:prstGeom>
        </p:spPr>
      </p:pic>
      <p:pic>
        <p:nvPicPr>
          <p:cNvPr id="8" name="Imagem 7">
            <a:extLst>
              <a:ext uri="{FF2B5EF4-FFF2-40B4-BE49-F238E27FC236}">
                <a16:creationId xmlns:a16="http://schemas.microsoft.com/office/drawing/2014/main" id="{55C305D3-A180-4ADD-9A24-0164CD4373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4245472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854174"/>
            <a:ext cx="13073783"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3. </a:t>
            </a:r>
            <a:r>
              <a:rPr lang="pt-BR" dirty="0" err="1">
                <a:solidFill>
                  <a:schemeClr val="bg1"/>
                </a:solidFill>
              </a:rPr>
              <a:t>What</a:t>
            </a:r>
            <a:r>
              <a:rPr lang="pt-BR" dirty="0">
                <a:solidFill>
                  <a:schemeClr val="bg1"/>
                </a:solidFill>
              </a:rPr>
              <a:t> are </a:t>
            </a:r>
            <a:r>
              <a:rPr lang="pt-BR" dirty="0" err="1">
                <a:solidFill>
                  <a:schemeClr val="bg1"/>
                </a:solidFill>
              </a:rPr>
              <a:t>we</a:t>
            </a:r>
            <a:r>
              <a:rPr lang="pt-BR" dirty="0">
                <a:solidFill>
                  <a:schemeClr val="bg1"/>
                </a:solidFill>
              </a:rPr>
              <a:t> </a:t>
            </a:r>
            <a:r>
              <a:rPr lang="pt-BR" dirty="0" err="1">
                <a:solidFill>
                  <a:schemeClr val="bg1"/>
                </a:solidFill>
              </a:rPr>
              <a:t>going</a:t>
            </a:r>
            <a:r>
              <a:rPr lang="pt-BR" dirty="0">
                <a:solidFill>
                  <a:schemeClr val="bg1"/>
                </a:solidFill>
              </a:rPr>
              <a:t> </a:t>
            </a:r>
            <a:r>
              <a:rPr lang="pt-BR" dirty="0" err="1">
                <a:solidFill>
                  <a:schemeClr val="bg1"/>
                </a:solidFill>
              </a:rPr>
              <a:t>to</a:t>
            </a:r>
            <a:r>
              <a:rPr lang="pt-BR" dirty="0">
                <a:solidFill>
                  <a:schemeClr val="bg1"/>
                </a:solidFill>
              </a:rPr>
              <a:t> do </a:t>
            </a:r>
            <a:r>
              <a:rPr lang="pt-BR" dirty="0" err="1">
                <a:solidFill>
                  <a:schemeClr val="bg1"/>
                </a:solidFill>
              </a:rPr>
              <a:t>about</a:t>
            </a:r>
            <a:r>
              <a:rPr lang="pt-BR" dirty="0">
                <a:solidFill>
                  <a:schemeClr val="bg1"/>
                </a:solidFill>
              </a:rPr>
              <a:t> it?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883376"/>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A list of actions to be taken for each threat</a:t>
            </a:r>
            <a:endParaRPr sz="6000" b="1" dirty="0"/>
          </a:p>
        </p:txBody>
      </p:sp>
      <p:pic>
        <p:nvPicPr>
          <p:cNvPr id="7" name="Imagem 6">
            <a:extLst>
              <a:ext uri="{FF2B5EF4-FFF2-40B4-BE49-F238E27FC236}">
                <a16:creationId xmlns:a16="http://schemas.microsoft.com/office/drawing/2014/main" id="{CB377587-D51D-47CC-8847-7E6EC02954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1702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854174"/>
            <a:ext cx="13073783"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3. </a:t>
            </a:r>
            <a:r>
              <a:rPr lang="pt-BR" dirty="0" err="1">
                <a:solidFill>
                  <a:schemeClr val="bg1"/>
                </a:solidFill>
              </a:rPr>
              <a:t>What</a:t>
            </a:r>
            <a:r>
              <a:rPr lang="pt-BR" dirty="0">
                <a:solidFill>
                  <a:schemeClr val="bg1"/>
                </a:solidFill>
              </a:rPr>
              <a:t> are </a:t>
            </a:r>
            <a:r>
              <a:rPr lang="pt-BR" dirty="0" err="1">
                <a:solidFill>
                  <a:schemeClr val="bg1"/>
                </a:solidFill>
              </a:rPr>
              <a:t>we</a:t>
            </a:r>
            <a:r>
              <a:rPr lang="pt-BR" dirty="0">
                <a:solidFill>
                  <a:schemeClr val="bg1"/>
                </a:solidFill>
              </a:rPr>
              <a:t> </a:t>
            </a:r>
            <a:r>
              <a:rPr lang="pt-BR" dirty="0" err="1">
                <a:solidFill>
                  <a:schemeClr val="bg1"/>
                </a:solidFill>
              </a:rPr>
              <a:t>going</a:t>
            </a:r>
            <a:r>
              <a:rPr lang="pt-BR" dirty="0">
                <a:solidFill>
                  <a:schemeClr val="bg1"/>
                </a:solidFill>
              </a:rPr>
              <a:t> </a:t>
            </a:r>
            <a:r>
              <a:rPr lang="pt-BR" dirty="0" err="1">
                <a:solidFill>
                  <a:schemeClr val="bg1"/>
                </a:solidFill>
              </a:rPr>
              <a:t>to</a:t>
            </a:r>
            <a:r>
              <a:rPr lang="pt-BR" dirty="0">
                <a:solidFill>
                  <a:schemeClr val="bg1"/>
                </a:solidFill>
              </a:rPr>
              <a:t> do </a:t>
            </a:r>
            <a:r>
              <a:rPr lang="pt-BR" dirty="0" err="1">
                <a:solidFill>
                  <a:schemeClr val="bg1"/>
                </a:solidFill>
              </a:rPr>
              <a:t>about</a:t>
            </a:r>
            <a:r>
              <a:rPr lang="pt-BR" dirty="0">
                <a:solidFill>
                  <a:schemeClr val="bg1"/>
                </a:solidFill>
              </a:rPr>
              <a:t> it?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6226901" y="4464430"/>
            <a:ext cx="14448698" cy="56425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pt-BR" sz="6000" b="1" i="1" dirty="0"/>
              <a:t>“The </a:t>
            </a:r>
            <a:r>
              <a:rPr lang="pt-BR" sz="6000" b="1" i="1" dirty="0" err="1"/>
              <a:t>user</a:t>
            </a:r>
            <a:r>
              <a:rPr lang="pt-BR" sz="6000" b="1" i="1" dirty="0"/>
              <a:t> in </a:t>
            </a:r>
            <a:r>
              <a:rPr lang="pt-BR" sz="6000" b="1" i="1" dirty="0" err="1"/>
              <a:t>any</a:t>
            </a:r>
            <a:r>
              <a:rPr lang="pt-BR" sz="6000" b="1" i="1" dirty="0"/>
              <a:t> </a:t>
            </a:r>
            <a:r>
              <a:rPr lang="pt-BR" sz="6000" b="1" i="1" dirty="0" err="1"/>
              <a:t>way</a:t>
            </a:r>
            <a:r>
              <a:rPr lang="pt-BR" sz="6000" b="1" i="1" dirty="0"/>
              <a:t> </a:t>
            </a:r>
            <a:r>
              <a:rPr lang="pt-BR" sz="6000" b="1" i="1" dirty="0" err="1"/>
              <a:t>should</a:t>
            </a:r>
            <a:r>
              <a:rPr lang="pt-BR" sz="6000" b="1" i="1" dirty="0"/>
              <a:t> </a:t>
            </a:r>
            <a:r>
              <a:rPr lang="pt-BR" sz="6000" b="1" i="1" dirty="0" err="1"/>
              <a:t>be</a:t>
            </a:r>
            <a:r>
              <a:rPr lang="pt-BR" sz="6000" b="1" i="1" dirty="0"/>
              <a:t> </a:t>
            </a:r>
            <a:r>
              <a:rPr lang="pt-BR" sz="6000" b="1" i="1" dirty="0" err="1"/>
              <a:t>able</a:t>
            </a:r>
            <a:r>
              <a:rPr lang="pt-BR" sz="6000" b="1" i="1" dirty="0"/>
              <a:t> </a:t>
            </a:r>
            <a:r>
              <a:rPr lang="pt-BR" sz="6000" b="1" i="1" dirty="0" err="1"/>
              <a:t>to</a:t>
            </a:r>
            <a:r>
              <a:rPr lang="pt-BR" sz="6000" b="1" i="1" dirty="0"/>
              <a:t> </a:t>
            </a:r>
            <a:r>
              <a:rPr lang="pt-BR" sz="6000" b="1" i="1" dirty="0" err="1"/>
              <a:t>see</a:t>
            </a:r>
            <a:r>
              <a:rPr lang="pt-BR" sz="6000" b="1" i="1" dirty="0"/>
              <a:t> </a:t>
            </a:r>
            <a:r>
              <a:rPr lang="pt-BR" sz="6000" b="1" i="1" dirty="0" err="1"/>
              <a:t>contracts</a:t>
            </a:r>
            <a:r>
              <a:rPr lang="pt-BR" sz="6000" b="1" i="1" dirty="0"/>
              <a:t> </a:t>
            </a:r>
            <a:r>
              <a:rPr lang="pt-BR" sz="6000" b="1" i="1" dirty="0" err="1"/>
              <a:t>which</a:t>
            </a:r>
            <a:r>
              <a:rPr lang="pt-BR" sz="6000" b="1" i="1" dirty="0"/>
              <a:t> are </a:t>
            </a:r>
            <a:r>
              <a:rPr lang="pt-BR" sz="6000" b="1" i="1" dirty="0" err="1"/>
              <a:t>not</a:t>
            </a:r>
            <a:r>
              <a:rPr lang="pt-BR" sz="6000" b="1" i="1" dirty="0"/>
              <a:t> </a:t>
            </a:r>
            <a:r>
              <a:rPr lang="pt-BR" sz="6000" b="1" i="1" dirty="0" err="1"/>
              <a:t>of</a:t>
            </a:r>
            <a:r>
              <a:rPr lang="pt-BR" sz="6000" b="1" i="1" dirty="0"/>
              <a:t> </a:t>
            </a:r>
            <a:r>
              <a:rPr lang="pt-BR" sz="6000" b="1" i="1" dirty="0" err="1"/>
              <a:t>his</a:t>
            </a:r>
            <a:r>
              <a:rPr lang="pt-BR" sz="6000" b="1" i="1" dirty="0"/>
              <a:t> </a:t>
            </a:r>
            <a:r>
              <a:rPr lang="pt-BR" sz="6000" b="1" i="1" dirty="0" err="1"/>
              <a:t>responsability</a:t>
            </a:r>
            <a:r>
              <a:rPr lang="pt-BR" sz="6000" b="1" i="1" dirty="0"/>
              <a:t>. The </a:t>
            </a:r>
            <a:r>
              <a:rPr lang="pt-BR" sz="6000" b="1" i="1" dirty="0" err="1"/>
              <a:t>access</a:t>
            </a:r>
            <a:r>
              <a:rPr lang="pt-BR" sz="6000" b="1" i="1" dirty="0"/>
              <a:t> </a:t>
            </a:r>
            <a:r>
              <a:rPr lang="pt-BR" sz="6000" b="1" i="1" dirty="0" err="1"/>
              <a:t>privilege</a:t>
            </a:r>
            <a:r>
              <a:rPr lang="pt-BR" sz="6000" b="1" i="1" dirty="0"/>
              <a:t> </a:t>
            </a:r>
            <a:r>
              <a:rPr lang="pt-BR" sz="6000" b="1" i="1" dirty="0" err="1"/>
              <a:t>should</a:t>
            </a:r>
            <a:r>
              <a:rPr lang="pt-BR" sz="6000" b="1" i="1" dirty="0"/>
              <a:t> </a:t>
            </a:r>
            <a:r>
              <a:rPr lang="pt-BR" sz="6000" b="1" i="1" dirty="0" err="1"/>
              <a:t>guarantee</a:t>
            </a:r>
            <a:r>
              <a:rPr lang="pt-BR" sz="6000" b="1" i="1" dirty="0"/>
              <a:t> </a:t>
            </a:r>
            <a:r>
              <a:rPr lang="pt-BR" sz="6000" b="1" i="1" dirty="0" err="1"/>
              <a:t>that</a:t>
            </a:r>
            <a:r>
              <a:rPr lang="pt-BR" sz="6000" b="1" i="1" dirty="0"/>
              <a:t> </a:t>
            </a:r>
            <a:r>
              <a:rPr lang="pt-BR" sz="6000" b="1" i="1" dirty="0" err="1"/>
              <a:t>the</a:t>
            </a:r>
            <a:r>
              <a:rPr lang="pt-BR" sz="6000" b="1" i="1" dirty="0"/>
              <a:t> </a:t>
            </a:r>
            <a:r>
              <a:rPr lang="pt-BR" sz="6000" b="1" i="1" dirty="0" err="1"/>
              <a:t>user</a:t>
            </a:r>
            <a:r>
              <a:rPr lang="pt-BR" sz="6000" b="1" i="1" dirty="0"/>
              <a:t> </a:t>
            </a:r>
            <a:r>
              <a:rPr lang="pt-BR" sz="6000" b="1" i="1" dirty="0" err="1"/>
              <a:t>only</a:t>
            </a:r>
            <a:r>
              <a:rPr lang="pt-BR" sz="6000" b="1" i="1" dirty="0"/>
              <a:t> </a:t>
            </a:r>
            <a:r>
              <a:rPr lang="pt-BR" sz="6000" b="1" i="1" dirty="0" err="1"/>
              <a:t>access</a:t>
            </a:r>
            <a:r>
              <a:rPr lang="pt-BR" sz="6000" b="1" i="1" dirty="0"/>
              <a:t> </a:t>
            </a:r>
            <a:r>
              <a:rPr lang="pt-BR" sz="6000" b="1" i="1" dirty="0" err="1"/>
              <a:t>functions</a:t>
            </a:r>
            <a:r>
              <a:rPr lang="pt-BR" sz="6000" b="1" i="1" dirty="0"/>
              <a:t>, </a:t>
            </a:r>
            <a:r>
              <a:rPr lang="pt-BR" sz="6000" b="1" i="1" dirty="0" err="1"/>
              <a:t>screens</a:t>
            </a:r>
            <a:r>
              <a:rPr lang="pt-BR" sz="6000" b="1" i="1" dirty="0"/>
              <a:t> </a:t>
            </a:r>
            <a:r>
              <a:rPr lang="pt-BR" sz="6000" b="1" i="1" dirty="0" err="1"/>
              <a:t>and</a:t>
            </a:r>
            <a:r>
              <a:rPr lang="pt-BR" sz="6000" b="1" i="1" dirty="0"/>
              <a:t> </a:t>
            </a:r>
            <a:r>
              <a:rPr lang="pt-BR" sz="6000" b="1" i="1" dirty="0" err="1"/>
              <a:t>properties</a:t>
            </a:r>
            <a:r>
              <a:rPr lang="pt-BR" sz="6000" b="1" i="1" dirty="0"/>
              <a:t> </a:t>
            </a:r>
            <a:r>
              <a:rPr lang="pt-BR" sz="6000" b="1" i="1" dirty="0" err="1"/>
              <a:t>which</a:t>
            </a:r>
            <a:r>
              <a:rPr lang="pt-BR" sz="6000" b="1" i="1" dirty="0"/>
              <a:t> </a:t>
            </a:r>
            <a:r>
              <a:rPr lang="pt-BR" sz="6000" b="1" i="1" dirty="0" err="1"/>
              <a:t>he</a:t>
            </a:r>
            <a:r>
              <a:rPr lang="pt-BR" sz="6000" b="1" i="1" dirty="0"/>
              <a:t> </a:t>
            </a:r>
            <a:r>
              <a:rPr lang="pt-BR" sz="6000" b="1" i="1" dirty="0" err="1"/>
              <a:t>is</a:t>
            </a:r>
            <a:r>
              <a:rPr lang="pt-BR" sz="6000" b="1" i="1" dirty="0"/>
              <a:t> </a:t>
            </a:r>
            <a:r>
              <a:rPr lang="pt-BR" sz="6000" b="1" i="1" dirty="0" err="1"/>
              <a:t>authorized</a:t>
            </a:r>
            <a:r>
              <a:rPr lang="pt-BR" sz="6000" b="1" i="1" dirty="0"/>
              <a:t> </a:t>
            </a:r>
            <a:r>
              <a:rPr lang="pt-BR" sz="6000" b="1" i="1" dirty="0" err="1"/>
              <a:t>to</a:t>
            </a:r>
            <a:r>
              <a:rPr lang="pt-BR" sz="6000" b="1" i="1" dirty="0"/>
              <a:t> </a:t>
            </a:r>
            <a:r>
              <a:rPr lang="pt-BR" sz="6000" b="1" i="1" dirty="0" err="1"/>
              <a:t>access</a:t>
            </a:r>
            <a:r>
              <a:rPr lang="pt-BR" sz="6000" b="1" i="1" dirty="0"/>
              <a:t>. </a:t>
            </a:r>
            <a:r>
              <a:rPr lang="pt-BR" sz="6000" b="1" i="1" dirty="0" err="1"/>
              <a:t>Reference</a:t>
            </a:r>
            <a:r>
              <a:rPr lang="pt-BR" sz="6000" b="1" i="1" dirty="0"/>
              <a:t> </a:t>
            </a:r>
            <a:r>
              <a:rPr lang="pt-BR" sz="6000" b="1" i="1" dirty="0" err="1"/>
              <a:t>Cornucopia</a:t>
            </a:r>
            <a:r>
              <a:rPr lang="pt-BR" sz="6000" b="1" i="1" dirty="0"/>
              <a:t> </a:t>
            </a:r>
            <a:r>
              <a:rPr lang="pt-BR" sz="6000" b="1" i="1" dirty="0" err="1"/>
              <a:t>Card</a:t>
            </a:r>
            <a:r>
              <a:rPr lang="pt-BR" sz="6000" b="1" i="1" dirty="0"/>
              <a:t>: </a:t>
            </a:r>
            <a:r>
              <a:rPr lang="pt-BR" sz="6000" b="1" i="1" dirty="0" err="1"/>
              <a:t>Authorization</a:t>
            </a:r>
            <a:r>
              <a:rPr lang="pt-BR" sz="6000" b="1" i="1" dirty="0"/>
              <a:t> 7”</a:t>
            </a:r>
            <a:endParaRPr lang="pt-BR" sz="6000" b="1" dirty="0"/>
          </a:p>
        </p:txBody>
      </p:sp>
      <p:pic>
        <p:nvPicPr>
          <p:cNvPr id="7" name="Imagem 6">
            <a:extLst>
              <a:ext uri="{FF2B5EF4-FFF2-40B4-BE49-F238E27FC236}">
                <a16:creationId xmlns:a16="http://schemas.microsoft.com/office/drawing/2014/main" id="{E3E62E45-BCD7-461F-A0E8-7E6F0B00A7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3024943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en-US" dirty="0">
                <a:solidFill>
                  <a:schemeClr val="bg1"/>
                </a:solidFill>
              </a:rPr>
              <a:t>4. Did we do a good ENOUGH job?</a:t>
            </a: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421711"/>
            <a:ext cx="10080266"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A way of validating the model and threats, and verification of success of actions taken</a:t>
            </a:r>
            <a:endParaRPr sz="6000" b="1" dirty="0"/>
          </a:p>
        </p:txBody>
      </p:sp>
      <p:pic>
        <p:nvPicPr>
          <p:cNvPr id="7" name="Imagem 6">
            <a:extLst>
              <a:ext uri="{FF2B5EF4-FFF2-40B4-BE49-F238E27FC236}">
                <a16:creationId xmlns:a16="http://schemas.microsoft.com/office/drawing/2014/main" id="{FF11E9C4-251E-4FF6-B05D-422C5F36E7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291447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4. </a:t>
            </a:r>
            <a:r>
              <a:rPr lang="pt-BR" dirty="0" err="1">
                <a:solidFill>
                  <a:schemeClr val="bg1"/>
                </a:solidFill>
              </a:rPr>
              <a:t>Did</a:t>
            </a:r>
            <a:r>
              <a:rPr lang="pt-BR" dirty="0">
                <a:solidFill>
                  <a:schemeClr val="bg1"/>
                </a:solidFill>
              </a:rPr>
              <a:t> </a:t>
            </a:r>
            <a:r>
              <a:rPr lang="pt-BR" dirty="0" err="1">
                <a:solidFill>
                  <a:schemeClr val="bg1"/>
                </a:solidFill>
              </a:rPr>
              <a:t>we</a:t>
            </a:r>
            <a:r>
              <a:rPr lang="pt-BR" dirty="0">
                <a:solidFill>
                  <a:schemeClr val="bg1"/>
                </a:solidFill>
              </a:rPr>
              <a:t> do a </a:t>
            </a:r>
            <a:r>
              <a:rPr lang="pt-BR" dirty="0" err="1">
                <a:solidFill>
                  <a:schemeClr val="bg1"/>
                </a:solidFill>
              </a:rPr>
              <a:t>good</a:t>
            </a:r>
            <a:r>
              <a:rPr lang="pt-BR" dirty="0">
                <a:solidFill>
                  <a:schemeClr val="bg1"/>
                </a:solidFill>
              </a:rPr>
              <a:t> ENOUGH </a:t>
            </a:r>
            <a:r>
              <a:rPr lang="pt-BR" dirty="0" err="1">
                <a:solidFill>
                  <a:schemeClr val="bg1"/>
                </a:solidFill>
              </a:rPr>
              <a:t>job</a:t>
            </a:r>
            <a:r>
              <a:rPr lang="pt-BR" dirty="0">
                <a:solidFill>
                  <a:schemeClr val="bg1"/>
                </a:solidFill>
              </a:rPr>
              <a: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6345040"/>
            <a:ext cx="10080266"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algn="ctr"/>
            <a:r>
              <a:rPr lang="en-US" sz="6000" b="1" dirty="0"/>
              <a:t>Unit tests</a:t>
            </a:r>
            <a:endParaRPr sz="6000" b="1" dirty="0"/>
          </a:p>
        </p:txBody>
      </p:sp>
      <p:pic>
        <p:nvPicPr>
          <p:cNvPr id="7" name="Imagem 6">
            <a:extLst>
              <a:ext uri="{FF2B5EF4-FFF2-40B4-BE49-F238E27FC236}">
                <a16:creationId xmlns:a16="http://schemas.microsoft.com/office/drawing/2014/main" id="{21DCD4C8-8E6C-445E-AD21-6D11A76DD7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125979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SAST/DAST</a:t>
            </a:r>
            <a:endParaRP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2" y="5883375"/>
            <a:ext cx="10080266"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Do you trust in the code you write?</a:t>
            </a:r>
          </a:p>
        </p:txBody>
      </p:sp>
      <p:pic>
        <p:nvPicPr>
          <p:cNvPr id="7" name="Imagem 6">
            <a:extLst>
              <a:ext uri="{FF2B5EF4-FFF2-40B4-BE49-F238E27FC236}">
                <a16:creationId xmlns:a16="http://schemas.microsoft.com/office/drawing/2014/main" id="{5F47FE97-B92B-42C2-A6A0-605433C2CC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454099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pic>
        <p:nvPicPr>
          <p:cNvPr id="3" name="Imagem 2">
            <a:extLst>
              <a:ext uri="{FF2B5EF4-FFF2-40B4-BE49-F238E27FC236}">
                <a16:creationId xmlns:a16="http://schemas.microsoft.com/office/drawing/2014/main" id="{318E87EC-6421-467B-8702-8FACF78F67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565" y="2143124"/>
            <a:ext cx="13941108" cy="10263069"/>
          </a:xfrm>
          <a:prstGeom prst="rect">
            <a:avLst/>
          </a:prstGeom>
        </p:spPr>
      </p:pic>
      <p:sp>
        <p:nvSpPr>
          <p:cNvPr id="9" name="TÍTULO DO SLIDE NA…">
            <a:extLst>
              <a:ext uri="{FF2B5EF4-FFF2-40B4-BE49-F238E27FC236}">
                <a16:creationId xmlns:a16="http://schemas.microsoft.com/office/drawing/2014/main" id="{C42EA13F-76DC-49A7-81FA-141590322777}"/>
              </a:ext>
            </a:extLst>
          </p:cNvPr>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SAST</a:t>
            </a:r>
            <a:endParaRPr dirty="0">
              <a:solidFill>
                <a:schemeClr val="bg1"/>
              </a:solidFill>
            </a:endParaRPr>
          </a:p>
        </p:txBody>
      </p:sp>
      <p:pic>
        <p:nvPicPr>
          <p:cNvPr id="7" name="Imagem 6">
            <a:extLst>
              <a:ext uri="{FF2B5EF4-FFF2-40B4-BE49-F238E27FC236}">
                <a16:creationId xmlns:a16="http://schemas.microsoft.com/office/drawing/2014/main" id="{A17D4792-FC5F-43A6-89BA-6A03579414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92376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 name="TÍTULO DO SLIDE NA…">
            <a:extLst>
              <a:ext uri="{FF2B5EF4-FFF2-40B4-BE49-F238E27FC236}">
                <a16:creationId xmlns:a16="http://schemas.microsoft.com/office/drawing/2014/main" id="{BC553033-86BD-4C99-A235-5E0C2692630E}"/>
              </a:ext>
            </a:extLst>
          </p:cNvPr>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DAST</a:t>
            </a:r>
            <a:endParaRPr dirty="0">
              <a:solidFill>
                <a:schemeClr val="bg1"/>
              </a:solidFill>
            </a:endParaRPr>
          </a:p>
        </p:txBody>
      </p:sp>
      <p:pic>
        <p:nvPicPr>
          <p:cNvPr id="9" name="Imagem 8">
            <a:extLst>
              <a:ext uri="{FF2B5EF4-FFF2-40B4-BE49-F238E27FC236}">
                <a16:creationId xmlns:a16="http://schemas.microsoft.com/office/drawing/2014/main" id="{9872C143-0EB0-4273-ACA4-AC79700DF7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pic>
        <p:nvPicPr>
          <p:cNvPr id="2" name="Imagem 1">
            <a:extLst>
              <a:ext uri="{FF2B5EF4-FFF2-40B4-BE49-F238E27FC236}">
                <a16:creationId xmlns:a16="http://schemas.microsoft.com/office/drawing/2014/main" id="{AE24AEF1-5511-4C9D-BF97-F9887B82CE26}"/>
              </a:ext>
            </a:extLst>
          </p:cNvPr>
          <p:cNvPicPr>
            <a:picLocks noChangeAspect="1"/>
          </p:cNvPicPr>
          <p:nvPr/>
        </p:nvPicPr>
        <p:blipFill>
          <a:blip r:embed="rId6"/>
          <a:stretch>
            <a:fillRect/>
          </a:stretch>
        </p:blipFill>
        <p:spPr>
          <a:xfrm>
            <a:off x="3121944" y="3175182"/>
            <a:ext cx="20038862" cy="7365636"/>
          </a:xfrm>
          <a:prstGeom prst="rect">
            <a:avLst/>
          </a:prstGeom>
        </p:spPr>
      </p:pic>
    </p:spTree>
    <p:extLst>
      <p:ext uri="{BB962C8B-B14F-4D97-AF65-F5344CB8AC3E}">
        <p14:creationId xmlns:p14="http://schemas.microsoft.com/office/powerpoint/2010/main" val="2071522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OPEN SOURCE/</a:t>
            </a:r>
            <a:r>
              <a:rPr lang="pt-BR" dirty="0" err="1">
                <a:solidFill>
                  <a:schemeClr val="bg1"/>
                </a:solidFill>
              </a:rPr>
              <a:t>Dependency</a:t>
            </a:r>
            <a:r>
              <a:rPr lang="pt-BR" dirty="0">
                <a:solidFill>
                  <a:schemeClr val="bg1"/>
                </a:solidFill>
              </a:rPr>
              <a:t> </a:t>
            </a:r>
            <a:r>
              <a:rPr lang="pt-BR" dirty="0" err="1">
                <a:solidFill>
                  <a:schemeClr val="bg1"/>
                </a:solidFill>
              </a:rPr>
              <a:t>check</a:t>
            </a:r>
            <a:endParaRPr lang="pt-B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1" y="5421712"/>
            <a:ext cx="11048273"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“80% of the code in today’s applications come from libraries and frameworks”</a:t>
            </a:r>
            <a:endParaRPr sz="6000" b="1" dirty="0"/>
          </a:p>
        </p:txBody>
      </p:sp>
      <p:sp>
        <p:nvSpPr>
          <p:cNvPr id="7" name="Retângulo 6">
            <a:extLst>
              <a:ext uri="{FF2B5EF4-FFF2-40B4-BE49-F238E27FC236}">
                <a16:creationId xmlns:a16="http://schemas.microsoft.com/office/drawing/2014/main" id="{EF5E71BC-01CB-421B-87D9-FE3C1E4B0A65}"/>
              </a:ext>
            </a:extLst>
          </p:cNvPr>
          <p:cNvSpPr/>
          <p:nvPr/>
        </p:nvSpPr>
        <p:spPr>
          <a:xfrm>
            <a:off x="4760265" y="12053120"/>
            <a:ext cx="12531153" cy="1015663"/>
          </a:xfrm>
          <a:prstGeom prst="rect">
            <a:avLst/>
          </a:prstGeom>
        </p:spPr>
        <p:txBody>
          <a:bodyPr wrap="square">
            <a:spAutoFit/>
          </a:bodyPr>
          <a:lstStyle/>
          <a:p>
            <a:r>
              <a:rPr lang="pt-BR" dirty="0">
                <a:solidFill>
                  <a:schemeClr val="bg1"/>
                </a:solidFill>
              </a:rPr>
              <a:t>https://cdn2.hubspot.net/hub/203759/file-1100864196-pdf/docs/Contrast_-_Insecure_Libraries_2014.pdf</a:t>
            </a:r>
          </a:p>
        </p:txBody>
      </p:sp>
      <p:pic>
        <p:nvPicPr>
          <p:cNvPr id="8" name="Imagem 7">
            <a:extLst>
              <a:ext uri="{FF2B5EF4-FFF2-40B4-BE49-F238E27FC236}">
                <a16:creationId xmlns:a16="http://schemas.microsoft.com/office/drawing/2014/main" id="{68845A80-A9DD-4188-9610-99045BEF90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847020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OPEN SOURCE/</a:t>
            </a:r>
            <a:r>
              <a:rPr lang="pt-BR" dirty="0" err="1">
                <a:solidFill>
                  <a:schemeClr val="bg1"/>
                </a:solidFill>
              </a:rPr>
              <a:t>Dependency</a:t>
            </a:r>
            <a:r>
              <a:rPr lang="pt-BR" dirty="0">
                <a:solidFill>
                  <a:schemeClr val="bg1"/>
                </a:solidFill>
              </a:rPr>
              <a:t> </a:t>
            </a:r>
            <a:r>
              <a:rPr lang="pt-BR" dirty="0" err="1">
                <a:solidFill>
                  <a:schemeClr val="bg1"/>
                </a:solidFill>
              </a:rPr>
              <a:t>check</a:t>
            </a:r>
            <a:endParaRPr lang="pt-BR" dirty="0">
              <a:solidFill>
                <a:schemeClr val="bg1"/>
              </a:solidFill>
            </a:endParaRPr>
          </a:p>
        </p:txBody>
      </p:sp>
      <p:pic>
        <p:nvPicPr>
          <p:cNvPr id="3" name="Imagem 2">
            <a:extLst>
              <a:ext uri="{FF2B5EF4-FFF2-40B4-BE49-F238E27FC236}">
                <a16:creationId xmlns:a16="http://schemas.microsoft.com/office/drawing/2014/main" id="{D5D0D1F4-8981-4300-A991-93CDE81022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6137" y="2829654"/>
            <a:ext cx="15397984" cy="9002902"/>
          </a:xfrm>
          <a:prstGeom prst="rect">
            <a:avLst/>
          </a:prstGeom>
        </p:spPr>
      </p:pic>
      <p:pic>
        <p:nvPicPr>
          <p:cNvPr id="7" name="Imagem 6">
            <a:extLst>
              <a:ext uri="{FF2B5EF4-FFF2-40B4-BE49-F238E27FC236}">
                <a16:creationId xmlns:a16="http://schemas.microsoft.com/office/drawing/2014/main" id="{75EA79C7-9748-4B35-8EEC-FDD7B30AB0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45554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a:solidFill>
                  <a:schemeClr val="bg1"/>
                </a:solidFill>
              </a:rPr>
              <a:t>MISCONFIGURATION</a:t>
            </a: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211151" y="6345041"/>
            <a:ext cx="1104827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algn="ctr"/>
            <a:r>
              <a:rPr lang="en-US" sz="6000" b="1" dirty="0"/>
              <a:t>admin/admin</a:t>
            </a:r>
            <a:endParaRPr sz="6000" b="1" dirty="0"/>
          </a:p>
        </p:txBody>
      </p:sp>
      <p:pic>
        <p:nvPicPr>
          <p:cNvPr id="7" name="Imagem 6">
            <a:extLst>
              <a:ext uri="{FF2B5EF4-FFF2-40B4-BE49-F238E27FC236}">
                <a16:creationId xmlns:a16="http://schemas.microsoft.com/office/drawing/2014/main" id="{BE64B690-B58A-4AF8-AF2A-43AABB487E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774299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MISCONFIGUration</a:t>
            </a:r>
          </a:p>
        </p:txBody>
      </p:sp>
      <p:pic>
        <p:nvPicPr>
          <p:cNvPr id="2" name="Imagem 1">
            <a:extLst>
              <a:ext uri="{FF2B5EF4-FFF2-40B4-BE49-F238E27FC236}">
                <a16:creationId xmlns:a16="http://schemas.microsoft.com/office/drawing/2014/main" id="{2F01B1C6-78F5-4C34-B3F6-C44AFD1FB871}"/>
              </a:ext>
            </a:extLst>
          </p:cNvPr>
          <p:cNvPicPr>
            <a:picLocks noChangeAspect="1"/>
          </p:cNvPicPr>
          <p:nvPr/>
        </p:nvPicPr>
        <p:blipFill>
          <a:blip r:embed="rId5"/>
          <a:stretch>
            <a:fillRect/>
          </a:stretch>
        </p:blipFill>
        <p:spPr>
          <a:xfrm>
            <a:off x="2859086" y="2478807"/>
            <a:ext cx="17816513" cy="9530835"/>
          </a:xfrm>
          <a:prstGeom prst="rect">
            <a:avLst/>
          </a:prstGeom>
        </p:spPr>
      </p:pic>
      <p:pic>
        <p:nvPicPr>
          <p:cNvPr id="7" name="Imagem 6">
            <a:extLst>
              <a:ext uri="{FF2B5EF4-FFF2-40B4-BE49-F238E27FC236}">
                <a16:creationId xmlns:a16="http://schemas.microsoft.com/office/drawing/2014/main" id="{9C931FC0-608F-4EA3-B050-58BC9E8AEA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365111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measurement</a:t>
            </a:r>
            <a:endParaRPr lang="pt-B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7151867" y="3603033"/>
            <a:ext cx="10080266"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How can we know if the security left shift is really effective?</a:t>
            </a:r>
            <a:endParaRPr sz="6000" b="1" dirty="0"/>
          </a:p>
        </p:txBody>
      </p:sp>
      <p:sp>
        <p:nvSpPr>
          <p:cNvPr id="9"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extLst>
              <a:ext uri="{FF2B5EF4-FFF2-40B4-BE49-F238E27FC236}">
                <a16:creationId xmlns:a16="http://schemas.microsoft.com/office/drawing/2014/main" id="{8CFAB921-9068-423C-A95C-FAF8A4A78E58}"/>
              </a:ext>
            </a:extLst>
          </p:cNvPr>
          <p:cNvSpPr txBox="1"/>
          <p:nvPr/>
        </p:nvSpPr>
        <p:spPr>
          <a:xfrm>
            <a:off x="7151867" y="8154791"/>
            <a:ext cx="10080266"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KPIs are the answer</a:t>
            </a:r>
            <a:endParaRPr sz="6000" b="1" dirty="0"/>
          </a:p>
        </p:txBody>
      </p:sp>
      <p:pic>
        <p:nvPicPr>
          <p:cNvPr id="8" name="Imagem 7">
            <a:extLst>
              <a:ext uri="{FF2B5EF4-FFF2-40B4-BE49-F238E27FC236}">
                <a16:creationId xmlns:a16="http://schemas.microsoft.com/office/drawing/2014/main" id="{7F3739A7-0680-40FD-9D4A-C4DE96F62D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424148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0" name="TÍTULO DO SLIDE NA…"/>
          <p:cNvSpPr txBox="1"/>
          <p:nvPr/>
        </p:nvSpPr>
        <p:spPr>
          <a:xfrm>
            <a:off x="1159854" y="1315839"/>
            <a:ext cx="13073783"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cap="all">
                <a:latin typeface="Arvo"/>
                <a:ea typeface="Arvo"/>
                <a:cs typeface="Arvo"/>
                <a:sym typeface="Arvo"/>
              </a:defRPr>
            </a:pPr>
            <a:r>
              <a:rPr lang="pt-BR" dirty="0" err="1">
                <a:solidFill>
                  <a:schemeClr val="bg1"/>
                </a:solidFill>
              </a:rPr>
              <a:t>measurement</a:t>
            </a:r>
            <a:endParaRPr lang="pt-BR" dirty="0">
              <a:solidFill>
                <a:schemeClr val="bg1"/>
              </a:solidFill>
            </a:endParaRPr>
          </a:p>
        </p:txBody>
      </p:sp>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4769825" y="4203426"/>
            <a:ext cx="16391798" cy="5309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pPr marL="857250" indent="-857250">
              <a:buFont typeface="Arial" panose="020B0604020202020204" pitchFamily="34" charset="0"/>
              <a:buChar char="•"/>
            </a:pPr>
            <a:r>
              <a:rPr lang="pt-BR" sz="6000" b="1" dirty="0" err="1"/>
              <a:t>Number</a:t>
            </a:r>
            <a:r>
              <a:rPr lang="pt-BR" sz="6000" b="1" dirty="0"/>
              <a:t> </a:t>
            </a:r>
            <a:r>
              <a:rPr lang="pt-BR" sz="6000" b="1" dirty="0" err="1"/>
              <a:t>of</a:t>
            </a:r>
            <a:r>
              <a:rPr lang="pt-BR" sz="6000" b="1" dirty="0"/>
              <a:t> builds </a:t>
            </a:r>
            <a:r>
              <a:rPr lang="pt-BR" sz="6000" b="1" dirty="0" err="1"/>
              <a:t>broken</a:t>
            </a:r>
            <a:r>
              <a:rPr lang="pt-BR" sz="6000" b="1" dirty="0"/>
              <a:t> </a:t>
            </a:r>
            <a:r>
              <a:rPr lang="pt-BR" sz="6000" b="1" dirty="0" err="1"/>
              <a:t>due</a:t>
            </a:r>
            <a:r>
              <a:rPr lang="pt-BR" sz="6000" b="1" dirty="0"/>
              <a:t> </a:t>
            </a:r>
            <a:r>
              <a:rPr lang="pt-BR" sz="6000" b="1" dirty="0" err="1"/>
              <a:t>to</a:t>
            </a:r>
            <a:r>
              <a:rPr lang="pt-BR" sz="6000" b="1" dirty="0"/>
              <a:t> </a:t>
            </a:r>
            <a:r>
              <a:rPr lang="pt-BR" sz="6000" b="1" dirty="0" err="1"/>
              <a:t>security</a:t>
            </a:r>
            <a:r>
              <a:rPr lang="pt-BR" sz="6000" b="1" dirty="0"/>
              <a:t> </a:t>
            </a:r>
            <a:r>
              <a:rPr lang="pt-BR" sz="6000" b="1" dirty="0" err="1"/>
              <a:t>errors</a:t>
            </a:r>
            <a:endParaRPr lang="pt-BR" sz="6000" b="1" dirty="0"/>
          </a:p>
          <a:p>
            <a:pPr marL="857250" indent="-857250">
              <a:buFont typeface="Arial" panose="020B0604020202020204" pitchFamily="34" charset="0"/>
              <a:buChar char="•"/>
            </a:pPr>
            <a:r>
              <a:rPr lang="pt-BR" sz="6000" b="1" dirty="0"/>
              <a:t>% </a:t>
            </a:r>
            <a:r>
              <a:rPr lang="pt-BR" sz="6000" b="1" dirty="0" err="1"/>
              <a:t>of</a:t>
            </a:r>
            <a:r>
              <a:rPr lang="pt-BR" sz="6000" b="1" dirty="0"/>
              <a:t> </a:t>
            </a:r>
            <a:r>
              <a:rPr lang="pt-BR" sz="6000" b="1" dirty="0" err="1"/>
              <a:t>security</a:t>
            </a:r>
            <a:r>
              <a:rPr lang="pt-BR" sz="6000" b="1" dirty="0"/>
              <a:t> bugs </a:t>
            </a:r>
            <a:r>
              <a:rPr lang="pt-BR" sz="6000" b="1" dirty="0" err="1"/>
              <a:t>found</a:t>
            </a:r>
            <a:r>
              <a:rPr lang="pt-BR" sz="6000" b="1" dirty="0"/>
              <a:t> </a:t>
            </a:r>
            <a:r>
              <a:rPr lang="pt-BR" sz="6000" b="1" dirty="0" err="1"/>
              <a:t>compared</a:t>
            </a:r>
            <a:r>
              <a:rPr lang="pt-BR" sz="6000" b="1" dirty="0"/>
              <a:t> </a:t>
            </a:r>
            <a:r>
              <a:rPr lang="pt-BR" sz="6000" b="1" dirty="0" err="1"/>
              <a:t>to</a:t>
            </a:r>
            <a:r>
              <a:rPr lang="pt-BR" sz="6000" b="1" dirty="0"/>
              <a:t> “normal” bugs</a:t>
            </a:r>
          </a:p>
          <a:p>
            <a:pPr marL="857250" indent="-857250">
              <a:buFont typeface="Arial" panose="020B0604020202020204" pitchFamily="34" charset="0"/>
              <a:buChar char="•"/>
            </a:pPr>
            <a:r>
              <a:rPr lang="pt-BR" sz="6000" b="1" dirty="0"/>
              <a:t>% </a:t>
            </a:r>
            <a:r>
              <a:rPr lang="pt-BR" sz="6000" b="1" dirty="0" err="1"/>
              <a:t>of</a:t>
            </a:r>
            <a:r>
              <a:rPr lang="pt-BR" sz="6000" b="1" dirty="0"/>
              <a:t> </a:t>
            </a:r>
            <a:r>
              <a:rPr lang="pt-BR" sz="6000" b="1" dirty="0" err="1"/>
              <a:t>security</a:t>
            </a:r>
            <a:r>
              <a:rPr lang="pt-BR" sz="6000" b="1" dirty="0"/>
              <a:t> </a:t>
            </a:r>
            <a:r>
              <a:rPr lang="pt-BR" sz="6000" b="1" dirty="0" err="1"/>
              <a:t>unit</a:t>
            </a:r>
            <a:r>
              <a:rPr lang="pt-BR" sz="6000" b="1" dirty="0"/>
              <a:t> </a:t>
            </a:r>
            <a:r>
              <a:rPr lang="pt-BR" sz="6000" b="1" dirty="0" err="1"/>
              <a:t>tests</a:t>
            </a:r>
            <a:r>
              <a:rPr lang="pt-BR" sz="6000" b="1" dirty="0"/>
              <a:t> </a:t>
            </a:r>
            <a:r>
              <a:rPr lang="pt-BR" sz="6000" b="1" dirty="0" err="1"/>
              <a:t>coverage</a:t>
            </a:r>
            <a:endParaRPr sz="6000" b="1" dirty="0"/>
          </a:p>
        </p:txBody>
      </p:sp>
      <p:pic>
        <p:nvPicPr>
          <p:cNvPr id="7" name="Imagem 6">
            <a:extLst>
              <a:ext uri="{FF2B5EF4-FFF2-40B4-BE49-F238E27FC236}">
                <a16:creationId xmlns:a16="http://schemas.microsoft.com/office/drawing/2014/main" id="{130A45E5-A437-45F4-B779-CB5B4D2189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23405235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DB1-PPT-PALESTRANTE-FUNDO-3.jpg" descr="DB1-PPT-PALESTRANTE-FUNDO-3.jpg"/>
          <p:cNvPicPr>
            <a:picLocks noChangeAspect="1"/>
          </p:cNvPicPr>
          <p:nvPr/>
        </p:nvPicPr>
        <p:blipFill>
          <a:blip r:embed="rId3"/>
          <a:stretch>
            <a:fillRect/>
          </a:stretch>
        </p:blipFill>
        <p:spPr>
          <a:xfrm>
            <a:off x="-55563" y="-16471"/>
            <a:ext cx="24454497" cy="13748942"/>
          </a:xfrm>
          <a:prstGeom prst="rect">
            <a:avLst/>
          </a:prstGeom>
          <a:ln w="12700">
            <a:miter lim="400000"/>
          </a:ln>
        </p:spPr>
      </p:pic>
      <p:pic>
        <p:nvPicPr>
          <p:cNvPr id="159" name="logo-tdc.png" descr="logo-tdc.png"/>
          <p:cNvPicPr>
            <a:picLocks noChangeAspect="1"/>
          </p:cNvPicPr>
          <p:nvPr/>
        </p:nvPicPr>
        <p:blipFill>
          <a:blip r:embed="rId4"/>
          <a:stretch>
            <a:fillRect/>
          </a:stretch>
        </p:blipFill>
        <p:spPr>
          <a:xfrm>
            <a:off x="22507078" y="12009642"/>
            <a:ext cx="1307456" cy="1307456"/>
          </a:xfrm>
          <a:prstGeom prst="rect">
            <a:avLst/>
          </a:prstGeom>
          <a:ln w="12700">
            <a:miter lim="400000"/>
          </a:ln>
        </p:spPr>
      </p:pic>
      <p:sp>
        <p:nvSpPr>
          <p:cNvPr id="161"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4590553" y="6570864"/>
            <a:ext cx="17916525"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spcBef>
                <a:spcPts val="5900"/>
              </a:spcBef>
              <a:defRPr b="0">
                <a:solidFill>
                  <a:srgbClr val="FFFFFF"/>
                </a:solidFill>
                <a:latin typeface="Arvo"/>
                <a:ea typeface="Arvo"/>
                <a:cs typeface="Arvo"/>
                <a:sym typeface="Arvo"/>
              </a:defRPr>
            </a:lvl1pPr>
          </a:lstStyle>
          <a:p>
            <a:r>
              <a:rPr lang="en-US" sz="6000" b="1" dirty="0"/>
              <a:t>WHEN WILL YOU START THE SHIFT LEFT ON SECURITY?</a:t>
            </a:r>
          </a:p>
        </p:txBody>
      </p:sp>
      <p:pic>
        <p:nvPicPr>
          <p:cNvPr id="6" name="Imagem 5">
            <a:extLst>
              <a:ext uri="{FF2B5EF4-FFF2-40B4-BE49-F238E27FC236}">
                <a16:creationId xmlns:a16="http://schemas.microsoft.com/office/drawing/2014/main" id="{D7919DCA-E1D5-4630-AF9B-667F98A350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54660" y="12288037"/>
            <a:ext cx="3267592" cy="920324"/>
          </a:xfrm>
          <a:prstGeom prst="rect">
            <a:avLst/>
          </a:prstGeom>
        </p:spPr>
      </p:pic>
    </p:spTree>
    <p:extLst>
      <p:ext uri="{BB962C8B-B14F-4D97-AF65-F5344CB8AC3E}">
        <p14:creationId xmlns:p14="http://schemas.microsoft.com/office/powerpoint/2010/main" val="1313064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CA7B0"/>
        </a:solidFill>
        <a:effectLst/>
      </p:bgPr>
    </p:bg>
    <p:spTree>
      <p:nvGrpSpPr>
        <p:cNvPr id="1" name=""/>
        <p:cNvGrpSpPr/>
        <p:nvPr/>
      </p:nvGrpSpPr>
      <p:grpSpPr>
        <a:xfrm>
          <a:off x="0" y="0"/>
          <a:ext cx="0" cy="0"/>
          <a:chOff x="0" y="0"/>
          <a:chExt cx="0" cy="0"/>
        </a:xfrm>
      </p:grpSpPr>
      <p:pic>
        <p:nvPicPr>
          <p:cNvPr id="163" name="DB1-PPT-PALESTRANTE-CAPA-2.jpg" descr="DB1-PPT-PALESTRANTE-CAPA-2.jpg"/>
          <p:cNvPicPr>
            <a:picLocks noChangeAspect="1"/>
          </p:cNvPicPr>
          <p:nvPr/>
        </p:nvPicPr>
        <p:blipFill>
          <a:blip r:embed="rId2"/>
          <a:stretch>
            <a:fillRect/>
          </a:stretch>
        </p:blipFill>
        <p:spPr>
          <a:xfrm>
            <a:off x="-26690" y="-1390"/>
            <a:ext cx="24437380" cy="13739319"/>
          </a:xfrm>
          <a:prstGeom prst="rect">
            <a:avLst/>
          </a:prstGeom>
          <a:ln w="12700">
            <a:miter lim="400000"/>
          </a:ln>
        </p:spPr>
      </p:pic>
      <p:sp>
        <p:nvSpPr>
          <p:cNvPr id="164" name="vinicius.carvalho@db1.com.br"/>
          <p:cNvSpPr txBox="1"/>
          <p:nvPr/>
        </p:nvSpPr>
        <p:spPr>
          <a:xfrm>
            <a:off x="14403904" y="5797848"/>
            <a:ext cx="6294993" cy="795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500" b="0" i="1">
                <a:solidFill>
                  <a:srgbClr val="D3E166"/>
                </a:solidFill>
                <a:latin typeface="Arvo"/>
                <a:ea typeface="Arvo"/>
                <a:cs typeface="Arvo"/>
                <a:sym typeface="Arvo"/>
              </a:defRPr>
            </a:pPr>
            <a:r>
              <a:rPr lang="pt-BR" b="1" dirty="0"/>
              <a:t>marcelo</a:t>
            </a:r>
            <a:r>
              <a:rPr b="1" dirty="0"/>
              <a:t>.</a:t>
            </a:r>
            <a:r>
              <a:rPr lang="pt-BR" b="1" dirty="0"/>
              <a:t>yuri</a:t>
            </a:r>
            <a:r>
              <a:rPr dirty="0"/>
              <a:t>@db1.com.br</a:t>
            </a:r>
          </a:p>
        </p:txBody>
      </p:sp>
      <p:sp>
        <p:nvSpPr>
          <p:cNvPr id="166" name="db1.com.br/CARREIRA"/>
          <p:cNvSpPr txBox="1"/>
          <p:nvPr/>
        </p:nvSpPr>
        <p:spPr>
          <a:xfrm>
            <a:off x="14427950" y="8096920"/>
            <a:ext cx="6246902"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cap="all">
                <a:solidFill>
                  <a:srgbClr val="EF6953"/>
                </a:solidFill>
                <a:latin typeface="Arvo"/>
                <a:ea typeface="Arvo"/>
                <a:cs typeface="Arvo"/>
                <a:sym typeface="Arvo"/>
              </a:defRPr>
            </a:lvl1pPr>
          </a:lstStyle>
          <a:p>
            <a:r>
              <a:rPr dirty="0"/>
              <a:t>db1</a:t>
            </a:r>
            <a:r>
              <a:rPr lang="pt-BR" dirty="0"/>
              <a:t>group</a:t>
            </a:r>
            <a:r>
              <a:rPr dirty="0"/>
              <a:t>.com/CARREIRA</a:t>
            </a:r>
          </a:p>
        </p:txBody>
      </p:sp>
      <p:pic>
        <p:nvPicPr>
          <p:cNvPr id="6" name="Imagem 5">
            <a:extLst>
              <a:ext uri="{FF2B5EF4-FFF2-40B4-BE49-F238E27FC236}">
                <a16:creationId xmlns:a16="http://schemas.microsoft.com/office/drawing/2014/main" id="{4CCE3840-D708-40FB-8DA9-8FE05484B4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48293" y="8970536"/>
            <a:ext cx="4806213" cy="1353680"/>
          </a:xfrm>
          <a:prstGeom prst="rect">
            <a:avLst/>
          </a:prstGeom>
        </p:spPr>
      </p:pic>
    </p:spTree>
  </p:cSld>
  <p:clrMapOvr>
    <a:masterClrMapping/>
  </p:clrMapOvr>
  <p:transition spd="med"/>
</p:sld>
</file>

<file path=ppt/theme/theme1.xml><?xml version="1.0" encoding="utf-8"?>
<a:theme xmlns:a="http://schemas.openxmlformats.org/drawingml/2006/main" name="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68117885AD828E4193747C2C653003CA" ma:contentTypeVersion="15" ma:contentTypeDescription="Crie um novo documento." ma:contentTypeScope="" ma:versionID="0b028352f3ecd1c2bacd62bffd1591aa">
  <xsd:schema xmlns:xsd="http://www.w3.org/2001/XMLSchema" xmlns:xs="http://www.w3.org/2001/XMLSchema" xmlns:p="http://schemas.microsoft.com/office/2006/metadata/properties" xmlns:ns2="5ab5f666-5e86-4488-8b59-5bd6c259188b" xmlns:ns3="95efa08a-4682-4621-aece-48d8f465838d" targetNamespace="http://schemas.microsoft.com/office/2006/metadata/properties" ma:root="true" ma:fieldsID="820be0443231667c27461bc2ddb0fb01" ns2:_="" ns3:_="">
    <xsd:import namespace="5ab5f666-5e86-4488-8b59-5bd6c259188b"/>
    <xsd:import namespace="95efa08a-4682-4621-aece-48d8f465838d"/>
    <xsd:element name="properties">
      <xsd:complexType>
        <xsd:sequence>
          <xsd:element name="documentManagement">
            <xsd:complexType>
              <xsd:all>
                <xsd:element ref="ns3:SharedWithUsers" minOccurs="0"/>
                <xsd:element ref="ns3:SharedWithDetails" minOccurs="0"/>
                <xsd:element ref="ns2:MediaServiceMetadata" minOccurs="0"/>
                <xsd:element ref="ns2:MediaServiceFastMetadata" minOccurs="0"/>
                <xsd:element ref="ns2:MediaServiceAutoTags" minOccurs="0"/>
                <xsd:element ref="ns2:MediaServiceDateTaken" minOccurs="0"/>
                <xsd:element ref="ns2:MediaServiceOCR" minOccurs="0"/>
                <xsd:element ref="ns2:MediaServiceEventHashCode" minOccurs="0"/>
                <xsd:element ref="ns2:MediaServiceGenerationTim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5f666-5e86-4488-8b59-5bd6c259188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efa08a-4682-4621-aece-48d8f465838d" elementFormDefault="qualified">
    <xsd:import namespace="http://schemas.microsoft.com/office/2006/documentManagement/types"/>
    <xsd:import namespace="http://schemas.microsoft.com/office/infopath/2007/PartnerControls"/>
    <xsd:element name="SharedWithUsers" ma:index="10" nillable="true" ma:displayName="Compartilhado com"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hes de Compartilhado Com"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Tipo de Conteúdo"/>
        <xsd:element ref="dc:title" minOccurs="0" maxOccurs="1" ma:index="3"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A80ACFF-2B49-4AB3-9B1F-C96BADE654B7}">
  <ds:schemaRefs>
    <ds:schemaRef ds:uri="http://schemas.microsoft.com/sharepoint/v3/contenttype/forms"/>
  </ds:schemaRefs>
</ds:datastoreItem>
</file>

<file path=customXml/itemProps2.xml><?xml version="1.0" encoding="utf-8"?>
<ds:datastoreItem xmlns:ds="http://schemas.openxmlformats.org/officeDocument/2006/customXml" ds:itemID="{0AFD27F3-D2A9-4808-90A3-06A25D3D45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5f666-5e86-4488-8b59-5bd6c259188b"/>
    <ds:schemaRef ds:uri="95efa08a-4682-4621-aece-48d8f46583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3BC4CE-E5CF-4D97-AE0E-78DE11B036D1}">
  <ds:schemaRefs>
    <ds:schemaRef ds:uri="http://schemas.openxmlformats.org/package/2006/metadata/core-properties"/>
    <ds:schemaRef ds:uri="5ab5f666-5e86-4488-8b59-5bd6c259188b"/>
    <ds:schemaRef ds:uri="http://purl.org/dc/terms/"/>
    <ds:schemaRef ds:uri="http://schemas.microsoft.com/office/2006/documentManagement/types"/>
    <ds:schemaRef ds:uri="http://purl.org/dc/dcmitype/"/>
    <ds:schemaRef ds:uri="http://purl.org/dc/elements/1.1/"/>
    <ds:schemaRef ds:uri="http://www.w3.org/XML/1998/namespace"/>
    <ds:schemaRef ds:uri="http://schemas.microsoft.com/office/infopath/2007/PartnerControls"/>
    <ds:schemaRef ds:uri="95efa08a-4682-4621-aece-48d8f465838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2242</TotalTime>
  <Words>554</Words>
  <Application>Microsoft Office PowerPoint</Application>
  <PresentationFormat>Personalizar</PresentationFormat>
  <Paragraphs>70</Paragraphs>
  <Slides>33</Slides>
  <Notes>24</Notes>
  <HiddenSlides>0</HiddenSlides>
  <MMClips>0</MMClips>
  <ScaleCrop>false</ScaleCrop>
  <HeadingPairs>
    <vt:vector size="4" baseType="variant">
      <vt:variant>
        <vt:lpstr>Tema</vt:lpstr>
      </vt:variant>
      <vt:variant>
        <vt:i4>3</vt:i4>
      </vt:variant>
      <vt:variant>
        <vt:lpstr>Títulos de slides</vt:lpstr>
      </vt:variant>
      <vt:variant>
        <vt:i4>33</vt:i4>
      </vt:variant>
    </vt:vector>
  </HeadingPairs>
  <TitlesOfParts>
    <vt:vector size="36" baseType="lpstr">
      <vt:lpstr>Personalizar design</vt:lpstr>
      <vt:lpstr>1_Personalizar design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Marcelo Yuri Benesciutti</dc:creator>
  <cp:lastModifiedBy>Marcelo Yuri Benesciutti</cp:lastModifiedBy>
  <cp:revision>73</cp:revision>
  <dcterms:modified xsi:type="dcterms:W3CDTF">2019-11-26T22:29:21Z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0x01010068117885AD828E4193747C2C653003CA</vt:lpwstr>
  </property>
</Properties>
</file>